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9.xml" ContentType="application/vnd.openxmlformats-officedocument.presentationml.slide+xml"/>
  <Default Extension="xml" ContentType="application/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98" r:id="rId3"/>
    <p:sldId id="299" r:id="rId4"/>
    <p:sldId id="279" r:id="rId5"/>
    <p:sldId id="301" r:id="rId6"/>
    <p:sldId id="300" r:id="rId7"/>
    <p:sldId id="302" r:id="rId8"/>
    <p:sldId id="303" r:id="rId9"/>
    <p:sldId id="30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9904" autoAdjust="0"/>
    <p:restoredTop sz="86410" autoAdjust="0"/>
  </p:normalViewPr>
  <p:slideViewPr>
    <p:cSldViewPr snapToGrid="0" snapToObjects="1">
      <p:cViewPr varScale="1">
        <p:scale>
          <a:sx n="105" d="100"/>
          <a:sy n="105" d="100"/>
        </p:scale>
        <p:origin x="-1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pPr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7670186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pPr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58178041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pPr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73042663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pPr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31883422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pPr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07751227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pPr/>
              <a:t>7/25/16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87760400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pPr/>
              <a:t>7/25/16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40614819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pPr/>
              <a:t>7/25/16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57672611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pPr/>
              <a:t>7/25/16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63749689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pPr/>
              <a:t>7/25/16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535745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pPr/>
              <a:t>7/25/16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52177945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RAIGHT TALK_c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35033"/>
          <a:stretch>
            <a:fillRect/>
          </a:stretch>
        </p:blipFill>
        <p:spPr>
          <a:xfrm rot="10800000">
            <a:off x="0" y="2402587"/>
            <a:ext cx="9144000" cy="4455413"/>
          </a:xfrm>
          <a:prstGeom prst="rect">
            <a:avLst/>
          </a:prstGeom>
        </p:spPr>
      </p:pic>
      <p:pic>
        <p:nvPicPr>
          <p:cNvPr id="7" name="Picture 6" descr="STRAIGHT TALK_c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83108"/>
          <a:stretch>
            <a:fillRect/>
          </a:stretch>
        </p:blipFill>
        <p:spPr>
          <a:xfrm>
            <a:off x="7599369" y="0"/>
            <a:ext cx="154463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5E62C-5292-894D-8FB1-3ABF0BE0F156}" type="datetimeFigureOut">
              <a:rPr lang="en-US" smtClean="0"/>
              <a:pPr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3A73D-3F8E-CC45-AF29-C1EC21D60AF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TRAIGHT TALK_c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35033"/>
          <a:stretch>
            <a:fillRect/>
          </a:stretch>
        </p:blipFill>
        <p:spPr>
          <a:xfrm>
            <a:off x="0" y="0"/>
            <a:ext cx="9144000" cy="445541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73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342900" indent="-342900" algn="r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r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r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r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r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8093"/>
            <a:ext cx="8229600" cy="587158"/>
          </a:xfrm>
        </p:spPr>
        <p:txBody>
          <a:bodyPr>
            <a:noAutofit/>
          </a:bodyPr>
          <a:lstStyle/>
          <a:p>
            <a:r>
              <a:rPr lang="en-US" sz="5500" dirty="0" smtClean="0"/>
              <a:t>Philippians 1:15-20</a:t>
            </a:r>
            <a:endParaRPr lang="en-US" sz="55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8185"/>
            <a:ext cx="82296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mbria"/>
                <a:cs typeface="Cambria"/>
              </a:rPr>
              <a:t>“Some indeed preach Christ even from envy and strife, and some also from good will: The former preach Christ from selfish ambition, not sincerely, supposing to add affliction to my chains; but the latter out of love, knowing that I am appointed for the defense of the gospel….”</a:t>
            </a:r>
            <a:endParaRPr lang="en-US" sz="3200" b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74505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8093"/>
            <a:ext cx="8229600" cy="587158"/>
          </a:xfrm>
        </p:spPr>
        <p:txBody>
          <a:bodyPr>
            <a:noAutofit/>
          </a:bodyPr>
          <a:lstStyle/>
          <a:p>
            <a:r>
              <a:rPr lang="en-US" sz="5500" dirty="0" smtClean="0"/>
              <a:t>Philippians 1:15-20</a:t>
            </a:r>
            <a:endParaRPr lang="en-US" sz="55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8185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mbria"/>
                <a:cs typeface="Cambria"/>
              </a:rPr>
              <a:t>“…What then? Only that in every way, whether in pretense or in truth, Christ is preached; and in this I rejoice, yes, and will rejoice. For I know that this will turn out for my deliverance through your prayer and the supply of the Spirit of Jesus Christ…”</a:t>
            </a:r>
            <a:endParaRPr lang="en-US" sz="3200" b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74505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8093"/>
            <a:ext cx="8229600" cy="587158"/>
          </a:xfrm>
        </p:spPr>
        <p:txBody>
          <a:bodyPr>
            <a:noAutofit/>
          </a:bodyPr>
          <a:lstStyle/>
          <a:p>
            <a:r>
              <a:rPr lang="en-US" sz="5500" dirty="0" smtClean="0"/>
              <a:t>Philippians 1:15-20</a:t>
            </a:r>
            <a:endParaRPr lang="en-US" sz="55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8185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mbria"/>
                <a:cs typeface="Cambria"/>
              </a:rPr>
              <a:t>“...according to my earnest expectation and hope that in nothing I shall be ashamed, but with all boldness, as always, so now also Christ will be magnified in my body, whether by life or by death” (NKJV).</a:t>
            </a:r>
            <a:endParaRPr lang="en-US" sz="3200" b="1" dirty="0">
              <a:latin typeface="Cambria"/>
              <a:cs typeface="Cambria"/>
            </a:endParaRPr>
          </a:p>
        </p:txBody>
      </p:sp>
      <p:pic>
        <p:nvPicPr>
          <p:cNvPr id="6" name="Picture 5" descr="boldness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9121" t="26991" r="8143" b="42880"/>
          <a:stretch>
            <a:fillRect/>
          </a:stretch>
        </p:blipFill>
        <p:spPr>
          <a:xfrm>
            <a:off x="1356262" y="4944505"/>
            <a:ext cx="5468101" cy="1493461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74505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ldness.jpg"/>
          <p:cNvPicPr>
            <a:picLocks noChangeAspect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830" t="33896" r="8652" b="48215"/>
          <a:stretch>
            <a:fillRect/>
          </a:stretch>
        </p:blipFill>
        <p:spPr>
          <a:xfrm>
            <a:off x="1399316" y="628952"/>
            <a:ext cx="5891904" cy="98179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80614" y="2054396"/>
            <a:ext cx="7976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The Boldness of Peter and John.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/>
              <a:ea typeface="+mj-ea"/>
              <a:cs typeface="Cambri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69506" y="3379958"/>
            <a:ext cx="7287483" cy="2484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Healing a lame man (Acts 3:6–7).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Before the Jewish rulers (Acts 4:1–3, 8–13).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Courage (Acts 5:27–29).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150204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ldness.jpg"/>
          <p:cNvPicPr>
            <a:picLocks noChangeAspect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830" t="33896" r="8652" b="48215"/>
          <a:stretch>
            <a:fillRect/>
          </a:stretch>
        </p:blipFill>
        <p:spPr>
          <a:xfrm>
            <a:off x="1399316" y="628952"/>
            <a:ext cx="5891904" cy="98179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80614" y="2054396"/>
            <a:ext cx="7976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What Was Their Boldness?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/>
              <a:ea typeface="+mj-ea"/>
              <a:cs typeface="Cambri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31334" y="3398762"/>
            <a:ext cx="7861904" cy="2769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It was not arrogance.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It was not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rudeness.</a:t>
            </a:r>
            <a:endParaRPr kumimoji="0" lang="en-US" sz="3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/>
              <a:ea typeface="+mn-ea"/>
              <a:cs typeface="Cambria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It was the courage to speak truth.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400" b="1" dirty="0" smtClean="0">
                <a:latin typeface="Cambria"/>
                <a:cs typeface="Cambria"/>
              </a:rPr>
              <a:t>It was strength to act under threat.</a:t>
            </a:r>
            <a:endParaRPr kumimoji="0" lang="en-US" sz="3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/>
              <a:ea typeface="+mn-ea"/>
              <a:cs typeface="Cambri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150204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ldness.jpg"/>
          <p:cNvPicPr>
            <a:picLocks noChangeAspect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830" t="33896" r="8652" b="48215"/>
          <a:stretch>
            <a:fillRect/>
          </a:stretch>
        </p:blipFill>
        <p:spPr>
          <a:xfrm>
            <a:off x="1399316" y="628952"/>
            <a:ext cx="5891904" cy="98179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80614" y="2054396"/>
            <a:ext cx="7976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How Can We Find Our Boldness?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/>
              <a:ea typeface="+mj-ea"/>
              <a:cs typeface="Cambri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3435048"/>
            <a:ext cx="8164286" cy="3265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Walk with the Lord.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“They Had Been with the Lord” (Acts 4:13).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He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is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with Us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(Heb.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13:5-6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).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800" b="1" dirty="0" smtClean="0">
                <a:latin typeface="Cambria"/>
                <a:cs typeface="Cambria"/>
              </a:rPr>
              <a:t>“Walk in Him” (Col. 2:5-7).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/>
              <a:ea typeface="+mn-ea"/>
              <a:cs typeface="Cambri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150204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ldness.jpg"/>
          <p:cNvPicPr>
            <a:picLocks noChangeAspect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830" t="33896" r="8652" b="48215"/>
          <a:stretch>
            <a:fillRect/>
          </a:stretch>
        </p:blipFill>
        <p:spPr>
          <a:xfrm>
            <a:off x="1399316" y="628952"/>
            <a:ext cx="5891904" cy="98179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80614" y="2054396"/>
            <a:ext cx="7976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How Can We Find Our Boldness?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/>
              <a:ea typeface="+mj-ea"/>
              <a:cs typeface="Cambri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3435048"/>
            <a:ext cx="8164286" cy="3265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Lean on God’s People.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When they were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released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(Acts 4:23).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800" b="1" dirty="0" smtClean="0">
                <a:latin typeface="Cambria"/>
                <a:cs typeface="Cambria"/>
              </a:rPr>
              <a:t>Example of Daniel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 (Dan. 2:17-19).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800" b="1" dirty="0" smtClean="0">
                <a:latin typeface="Cambria"/>
                <a:cs typeface="Cambria"/>
              </a:rPr>
              <a:t>Assembling together (Heb. 10:24-25).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/>
              <a:ea typeface="+mn-ea"/>
              <a:cs typeface="Cambri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150204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ldness.jpg"/>
          <p:cNvPicPr>
            <a:picLocks noChangeAspect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830" t="33896" r="8652" b="48215"/>
          <a:stretch>
            <a:fillRect/>
          </a:stretch>
        </p:blipFill>
        <p:spPr>
          <a:xfrm>
            <a:off x="1399316" y="628952"/>
            <a:ext cx="5891904" cy="98179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80614" y="2054396"/>
            <a:ext cx="7976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How Can We Find Our Boldness?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/>
              <a:ea typeface="+mj-ea"/>
              <a:cs typeface="Cambri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3435048"/>
            <a:ext cx="8164286" cy="3265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Be Constant in Prayer.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“Lord, You are God” (Acts 4:24-31).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800" b="1" dirty="0" smtClean="0">
                <a:latin typeface="Cambria"/>
                <a:cs typeface="Cambria"/>
              </a:rPr>
              <a:t>Elijah’s boldness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 (1 Kings 18:36-37).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800" b="1" dirty="0" smtClean="0">
                <a:latin typeface="Cambria"/>
                <a:cs typeface="Cambria"/>
              </a:rPr>
              <a:t>Prayer reminds us God is over all!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/>
              <a:ea typeface="+mn-ea"/>
              <a:cs typeface="Cambri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150204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ldness.jpg"/>
          <p:cNvPicPr>
            <a:picLocks noChangeAspect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830" t="33896" r="8652" b="48215"/>
          <a:stretch>
            <a:fillRect/>
          </a:stretch>
        </p:blipFill>
        <p:spPr>
          <a:xfrm>
            <a:off x="1399316" y="628952"/>
            <a:ext cx="5891904" cy="98179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80614" y="2054396"/>
            <a:ext cx="7976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How Can We Find Our Boldness?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/>
              <a:ea typeface="+mj-ea"/>
              <a:cs typeface="Cambri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3435048"/>
            <a:ext cx="8164286" cy="3265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Do What’s Right.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“Right in the Sight of God” (Acts 4:19-20).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800" b="1" dirty="0" smtClean="0">
                <a:latin typeface="Cambria"/>
                <a:cs typeface="Cambria"/>
              </a:rPr>
              <a:t>“Strengthened with all might”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(Col.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1:9-12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).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800" b="1" dirty="0" smtClean="0">
                <a:latin typeface="Cambria"/>
                <a:cs typeface="Cambria"/>
              </a:rPr>
              <a:t>Doing right strengthens us to continue to do what’s right.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/>
              <a:ea typeface="+mn-ea"/>
              <a:cs typeface="Cambri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150204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469</Words>
  <Application>Microsoft Macintosh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Philippians 1:15-20</vt:lpstr>
      <vt:lpstr>Philippians 1:15-20</vt:lpstr>
      <vt:lpstr>Philippians 1:15-20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 FRANCIS</dc:creator>
  <cp:lastModifiedBy>Kyle Pope</cp:lastModifiedBy>
  <cp:revision>41</cp:revision>
  <dcterms:created xsi:type="dcterms:W3CDTF">2016-07-26T04:51:23Z</dcterms:created>
  <dcterms:modified xsi:type="dcterms:W3CDTF">2016-07-26T04:51:53Z</dcterms:modified>
</cp:coreProperties>
</file>