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62" r:id="rId3"/>
    <p:sldId id="258" r:id="rId4"/>
    <p:sldId id="263" r:id="rId5"/>
    <p:sldId id="259" r:id="rId6"/>
    <p:sldId id="264" r:id="rId7"/>
    <p:sldId id="260" r:id="rId8"/>
    <p:sldId id="265" r:id="rId9"/>
    <p:sldId id="261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D6C10C-E0F5-BC48-AB75-0CE5BD84A853}" type="datetimeFigureOut">
              <a:rPr lang="en-US" smtClean="0"/>
              <a:pPr/>
              <a:t>12/3/16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0AF4EA-F1F2-DC4C-8E20-97D31E5244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3e224718e021eb43c5d8785e07376b66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9400" y="152400"/>
            <a:ext cx="8636000" cy="1498600"/>
          </a:xfrm>
          <a:prstGeom prst="rect">
            <a:avLst/>
          </a:prstGeom>
          <a:blipFill rotWithShape="1">
            <a:blip r:embed="rId14">
              <a:alphaModFix amt="54000"/>
            </a:blip>
            <a:tile tx="0" ty="0" sx="100000" sy="100000" flip="none" algn="tl"/>
          </a:blipFill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9000" y="2057400"/>
            <a:ext cx="7442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1752600"/>
            <a:ext cx="7277292" cy="51054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Sinners are unfit to come to God.</a:t>
            </a:r>
            <a:endParaRPr lang="en-US" sz="3400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2040006"/>
            <a:ext cx="7175692" cy="4552861"/>
          </a:xfrm>
          <a:solidFill>
            <a:schemeClr val="tx1">
              <a:lumMod val="85000"/>
              <a:lumOff val="15000"/>
              <a:alpha val="75000"/>
            </a:schemeClr>
          </a:solidFill>
          <a:effectLst>
            <a:softEdge rad="63500"/>
          </a:effectLst>
        </p:spPr>
        <p:txBody>
          <a:bodyPr lIns="640080" rIns="64008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It is appointed </a:t>
            </a:r>
            <a:r>
              <a:rPr lang="en-US" sz="2800" dirty="0"/>
              <a:t>unto</a:t>
            </a:r>
            <a:r>
              <a:rPr lang="en-US" sz="2800" dirty="0" smtClean="0"/>
              <a:t> all men to face judgment (</a:t>
            </a:r>
            <a:r>
              <a:rPr lang="en-US" sz="2800" dirty="0"/>
              <a:t>Heb. 9:</a:t>
            </a:r>
            <a:r>
              <a:rPr lang="en-US" sz="2800" dirty="0" smtClean="0"/>
              <a:t>27). 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What awaits those who </a:t>
            </a:r>
            <a:r>
              <a:rPr lang="en-US" sz="2800" dirty="0"/>
              <a:t>do not</a:t>
            </a:r>
            <a:r>
              <a:rPr lang="en-US" sz="2800" dirty="0" smtClean="0"/>
              <a:t> obey </a:t>
            </a:r>
            <a:r>
              <a:rPr lang="en-US" sz="2800" dirty="0"/>
              <a:t>the gospel of Jesus Christ?</a:t>
            </a:r>
            <a:r>
              <a:rPr lang="en-US" sz="2800" dirty="0" smtClean="0"/>
              <a:t> (2 These. 1:7-</a:t>
            </a:r>
            <a:r>
              <a:rPr lang="en-US" sz="2800" smtClean="0"/>
              <a:t>9)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2040006"/>
            <a:ext cx="7175692" cy="4552861"/>
          </a:xfrm>
          <a:solidFill>
            <a:schemeClr val="tx1">
              <a:lumMod val="85000"/>
              <a:lumOff val="15000"/>
              <a:alpha val="75000"/>
            </a:schemeClr>
          </a:solidFill>
          <a:effectLst>
            <a:softEdge rad="63500"/>
          </a:effectLst>
        </p:spPr>
        <p:txBody>
          <a:bodyPr lIns="640080" rIns="64008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All responsible souls are sinners (Rom. 3:23).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We </a:t>
            </a:r>
            <a:r>
              <a:rPr lang="en-US" sz="2800" dirty="0"/>
              <a:t>are going to meet</a:t>
            </a:r>
            <a:r>
              <a:rPr lang="en-US" sz="2800" dirty="0" smtClean="0"/>
              <a:t> Him</a:t>
            </a:r>
            <a:r>
              <a:rPr lang="en-US" sz="2800" dirty="0"/>
              <a:t>, and</a:t>
            </a:r>
            <a:r>
              <a:rPr lang="en-US" sz="2800" dirty="0" smtClean="0"/>
              <a:t> ought </a:t>
            </a:r>
            <a:r>
              <a:rPr lang="en-US" sz="2800" dirty="0"/>
              <a:t>to</a:t>
            </a:r>
            <a:r>
              <a:rPr lang="en-US" sz="2800" dirty="0" smtClean="0"/>
              <a:t> prepare </a:t>
            </a:r>
            <a:r>
              <a:rPr lang="en-US" sz="2800" dirty="0"/>
              <a:t>for this </a:t>
            </a:r>
            <a:r>
              <a:rPr lang="en-US" sz="2800" dirty="0" smtClean="0"/>
              <a:t>meeting </a:t>
            </a:r>
            <a:r>
              <a:rPr lang="en-US" sz="2800" dirty="0"/>
              <a:t>(Heb. 10:</a:t>
            </a:r>
            <a:r>
              <a:rPr lang="en-US" sz="2800" dirty="0" smtClean="0"/>
              <a:t>31).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We cannot </a:t>
            </a:r>
            <a:r>
              <a:rPr lang="en-US" sz="2800" dirty="0"/>
              <a:t>go to heaven in our</a:t>
            </a:r>
            <a:r>
              <a:rPr lang="en-US" sz="2800" dirty="0" smtClean="0"/>
              <a:t> </a:t>
            </a:r>
            <a:r>
              <a:rPr lang="en-US" sz="2800" dirty="0"/>
              <a:t>s</a:t>
            </a:r>
            <a:r>
              <a:rPr lang="en-US" sz="2800" dirty="0" smtClean="0"/>
              <a:t>ins. </a:t>
            </a:r>
            <a:r>
              <a:rPr lang="en-US" sz="2800" dirty="0"/>
              <a:t>(Rev. 21:</a:t>
            </a:r>
            <a:r>
              <a:rPr lang="en-US" sz="2800" dirty="0" smtClean="0"/>
              <a:t>27).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1752600"/>
            <a:ext cx="7277292" cy="51054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Sinners are unfit to come to God.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God has provided salvation.</a:t>
            </a:r>
            <a:endParaRPr lang="en-US" sz="3400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2040006"/>
            <a:ext cx="7175692" cy="4552861"/>
          </a:xfrm>
          <a:solidFill>
            <a:schemeClr val="tx1">
              <a:lumMod val="85000"/>
              <a:lumOff val="15000"/>
              <a:alpha val="75000"/>
            </a:schemeClr>
          </a:solidFill>
          <a:effectLst>
            <a:softEdge rad="63500"/>
          </a:effectLst>
        </p:spPr>
        <p:txBody>
          <a:bodyPr lIns="640080" rIns="64008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800" dirty="0"/>
              <a:t>He </a:t>
            </a:r>
            <a:r>
              <a:rPr lang="en-US" sz="2800" dirty="0" smtClean="0"/>
              <a:t>loved us enough </a:t>
            </a:r>
            <a:r>
              <a:rPr lang="en-US" sz="2800" dirty="0"/>
              <a:t>to </a:t>
            </a:r>
            <a:r>
              <a:rPr lang="en-US" sz="2800" dirty="0" smtClean="0"/>
              <a:t>provide for </a:t>
            </a:r>
            <a:r>
              <a:rPr lang="en-US" sz="2800" dirty="0"/>
              <a:t>our </a:t>
            </a:r>
            <a:r>
              <a:rPr lang="en-US" sz="2800" dirty="0" smtClean="0"/>
              <a:t>salvation </a:t>
            </a:r>
            <a:r>
              <a:rPr lang="en-US" sz="2800" dirty="0"/>
              <a:t>(John 3:16.</a:t>
            </a:r>
            <a:r>
              <a:rPr lang="en-US" sz="2800" dirty="0" smtClean="0"/>
              <a:t>)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blood of Jesus Christ </a:t>
            </a:r>
            <a:r>
              <a:rPr lang="en-US" sz="2800" dirty="0" smtClean="0"/>
              <a:t>will save </a:t>
            </a:r>
            <a:r>
              <a:rPr lang="en-US" sz="2800" dirty="0"/>
              <a:t>us </a:t>
            </a:r>
            <a:r>
              <a:rPr lang="en-US" sz="2800" dirty="0" smtClean="0"/>
              <a:t>from </a:t>
            </a:r>
            <a:r>
              <a:rPr lang="en-US" sz="2800" dirty="0"/>
              <a:t>our </a:t>
            </a:r>
            <a:r>
              <a:rPr lang="en-US" sz="2800" dirty="0" smtClean="0"/>
              <a:t>sins (1 John 1:7).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church</a:t>
            </a:r>
            <a:r>
              <a:rPr lang="en-US" sz="2800" dirty="0" smtClean="0"/>
              <a:t> was purchased by the </a:t>
            </a:r>
            <a:r>
              <a:rPr lang="en-US" sz="2800" dirty="0"/>
              <a:t>blood of Jesus Christ. (Acts 20:28.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1752600"/>
            <a:ext cx="7277292" cy="51054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Sinners are unfit to come to God.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God has provided salvation.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God offers salvation now.</a:t>
            </a:r>
            <a:endParaRPr lang="en-US" sz="3400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2040006"/>
            <a:ext cx="7175692" cy="4552861"/>
          </a:xfrm>
          <a:solidFill>
            <a:schemeClr val="tx1">
              <a:lumMod val="85000"/>
              <a:lumOff val="15000"/>
              <a:alpha val="75000"/>
            </a:schemeClr>
          </a:solidFill>
          <a:effectLst>
            <a:softEdge rad="63500"/>
          </a:effectLst>
        </p:spPr>
        <p:txBody>
          <a:bodyPr lIns="640080" rIns="64008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God </a:t>
            </a:r>
            <a:r>
              <a:rPr lang="en-US" sz="2800" dirty="0"/>
              <a:t>has not promised to</a:t>
            </a:r>
            <a:r>
              <a:rPr lang="en-US" sz="2800" dirty="0" smtClean="0"/>
              <a:t> save us later, </a:t>
            </a:r>
            <a:r>
              <a:rPr lang="en-US" sz="2800" dirty="0"/>
              <a:t>but he has promised to save</a:t>
            </a:r>
            <a:r>
              <a:rPr lang="en-US" sz="2800" dirty="0" smtClean="0"/>
              <a:t> us now (2 Cor</a:t>
            </a:r>
            <a:r>
              <a:rPr lang="en-US" sz="2800" dirty="0"/>
              <a:t>. 6:</a:t>
            </a:r>
            <a:r>
              <a:rPr lang="en-US" sz="2800" dirty="0" smtClean="0"/>
              <a:t>2). 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Jesus invites us now </a:t>
            </a:r>
            <a:r>
              <a:rPr lang="en-US" sz="2800" dirty="0"/>
              <a:t>(</a:t>
            </a:r>
            <a:r>
              <a:rPr lang="en-US" sz="2800" dirty="0" smtClean="0"/>
              <a:t>Matt</a:t>
            </a:r>
            <a:r>
              <a:rPr lang="en-US" sz="2800" dirty="0"/>
              <a:t> </a:t>
            </a:r>
            <a:r>
              <a:rPr lang="en-US" sz="2800" dirty="0" smtClean="0"/>
              <a:t>11</a:t>
            </a:r>
            <a:r>
              <a:rPr lang="en-US" sz="2800" dirty="0"/>
              <a:t>:28-</a:t>
            </a:r>
            <a:r>
              <a:rPr lang="en-US" sz="2800" dirty="0" smtClean="0"/>
              <a:t>30).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The Holy Spirit invites us now (</a:t>
            </a:r>
            <a:r>
              <a:rPr lang="en-US" sz="2800" dirty="0"/>
              <a:t>Rev. 22:</a:t>
            </a:r>
            <a:r>
              <a:rPr lang="en-US" sz="2800" dirty="0" smtClean="0"/>
              <a:t>17). 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1752600"/>
            <a:ext cx="7277292" cy="51054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Sinners are unfit to come to God.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God has provided salvation.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God offers salvation now.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Life is uncertain.</a:t>
            </a:r>
            <a:endParaRPr lang="en-US" sz="3400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2040006"/>
            <a:ext cx="7175692" cy="4552861"/>
          </a:xfrm>
          <a:solidFill>
            <a:schemeClr val="tx1">
              <a:lumMod val="85000"/>
              <a:lumOff val="15000"/>
              <a:alpha val="75000"/>
            </a:schemeClr>
          </a:solidFill>
          <a:effectLst>
            <a:softEdge rad="63500"/>
          </a:effectLst>
        </p:spPr>
        <p:txBody>
          <a:bodyPr lIns="640080" rIns="64008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Life here is very uncertain </a:t>
            </a:r>
            <a:r>
              <a:rPr lang="en-US" sz="2800" dirty="0"/>
              <a:t>(1 Sam. 20:</a:t>
            </a:r>
            <a:r>
              <a:rPr lang="en-US" sz="2800" dirty="0" smtClean="0"/>
              <a:t>3).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We do not know what tomorrow holds </a:t>
            </a:r>
            <a:r>
              <a:rPr lang="en-US" sz="2800" dirty="0"/>
              <a:t>(</a:t>
            </a:r>
            <a:r>
              <a:rPr lang="en-US" sz="2800" dirty="0" smtClean="0"/>
              <a:t>James 4</a:t>
            </a:r>
            <a:r>
              <a:rPr lang="en-US" sz="2800" dirty="0"/>
              <a:t>:</a:t>
            </a:r>
            <a:r>
              <a:rPr lang="en-US" sz="2800" dirty="0" smtClean="0"/>
              <a:t>14).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We must be “rich” towards God while we have time (Luke </a:t>
            </a:r>
            <a:r>
              <a:rPr lang="en-US" sz="2800" dirty="0"/>
              <a:t>12:16-</a:t>
            </a:r>
            <a:r>
              <a:rPr lang="en-US" sz="2800" dirty="0" smtClean="0"/>
              <a:t>21).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371600" rIns="1371600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Five Reasons You Should Be A Christian</a:t>
            </a:r>
            <a:endParaRPr lang="en-US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908" y="1752600"/>
            <a:ext cx="7277292" cy="51054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Sinners are unfit to come to God.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God has provided salvation.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God offers salvation now.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Life is uncertain.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3400" dirty="0" smtClean="0"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Judgment awaits all. </a:t>
            </a:r>
            <a:endParaRPr lang="en-US" sz="3400" dirty="0"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404</Words>
  <Application>Microsoft Macintosh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Five Reasons You Should Be A Christian</vt:lpstr>
      <vt:lpstr>Five Reasons You Should Be A Christian</vt:lpstr>
      <vt:lpstr>Five Reasons You Should Be A Christian</vt:lpstr>
      <vt:lpstr>Five Reasons You Should Be A Christian</vt:lpstr>
      <vt:lpstr>Five Reasons You Should Be A Christian</vt:lpstr>
      <vt:lpstr>Five Reasons You Should Be A Christian</vt:lpstr>
      <vt:lpstr>Five Reasons You Should Be A Christian</vt:lpstr>
      <vt:lpstr>Five Reasons You Should Be A Christian</vt:lpstr>
      <vt:lpstr>Five Reasons You Should Be A Christian</vt:lpstr>
      <vt:lpstr>Five Reasons You Should Be A Christian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 Reasons You Should Be A Christian</dc:title>
  <dc:creator>Kyle Pope</dc:creator>
  <cp:lastModifiedBy>Kyle Pope</cp:lastModifiedBy>
  <cp:revision>4</cp:revision>
  <dcterms:created xsi:type="dcterms:W3CDTF">2016-12-03T23:26:25Z</dcterms:created>
  <dcterms:modified xsi:type="dcterms:W3CDTF">2016-12-03T23:26:40Z</dcterms:modified>
</cp:coreProperties>
</file>