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FFFF99"/>
    <a:srgbClr val="B2B2B2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E8971-D157-E346-B3E8-C51B11E47A23}" type="datetimeFigureOut">
              <a:rPr lang="en-US" smtClean="0"/>
              <a:pPr/>
              <a:t>8/1/16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145A9-9832-7F49-98B9-817A4F2FEB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145A9-9832-7F49-98B9-817A4F2FEB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78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78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048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048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21"/>
          <p:cNvPicPr>
            <a:picLocks noChangeAspect="1" noChangeArrowheads="1"/>
          </p:cNvPicPr>
          <p:nvPr userDrawn="1"/>
        </p:nvPicPr>
        <p:blipFill>
          <a:blip r:embed="rId13"/>
          <a:srcRect l="1044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333333">
              <a:alpha val="5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248400" cy="4953000"/>
          </a:xfrm>
          <a:prstGeom prst="rect">
            <a:avLst/>
          </a:prstGeom>
          <a:solidFill>
            <a:srgbClr val="808080">
              <a:alpha val="42999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F</a:t>
            </a:r>
            <a:r>
              <a:rPr lang="en-US" sz="6600" b="1" cap="small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orgiveness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ln>
            <a:noFill/>
          </a:ln>
        </p:spPr>
        <p:txBody>
          <a:bodyPr/>
          <a:lstStyle/>
          <a:p>
            <a:pPr marL="1155700" indent="-812800">
              <a:buFontTx/>
              <a:buNone/>
            </a:pPr>
            <a:endParaRPr lang="en-US" b="1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1155700" indent="-812800">
              <a:buFontTx/>
              <a:buAutoNum type="romanUcPeriod"/>
            </a:pPr>
            <a:r>
              <a:rPr lang="en-US" sz="4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Is Taught </a:t>
            </a:r>
            <a:r>
              <a:rPr lang="en-US" sz="4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in the Model Prayer.</a:t>
            </a:r>
          </a:p>
          <a:p>
            <a:pPr marL="1511300" lvl="1" indent="-711200">
              <a:buFontTx/>
              <a:buChar char="•"/>
            </a:pP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Matthew 6:9-15</a:t>
            </a:r>
          </a:p>
          <a:p>
            <a:pPr marL="1511300" lvl="1" indent="-711200">
              <a:buFontTx/>
              <a:buChar char="•"/>
            </a:pPr>
            <a:r>
              <a:rPr lang="en-US" sz="40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Luke 11:4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1981200"/>
            <a:ext cx="2057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The Model Prayer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Parable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Example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Direct Command</a:t>
            </a:r>
            <a:endParaRPr lang="en-US" sz="2200" b="1" dirty="0" smtClean="0">
              <a:solidFill>
                <a:srgbClr val="B2B2B2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 smtClean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Requires</a:t>
            </a: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F</a:t>
            </a:r>
            <a:r>
              <a:rPr lang="en-US" sz="6600" b="1" cap="small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orgiveness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438400"/>
            <a:ext cx="6248400" cy="4114800"/>
          </a:xfrm>
          <a:ln>
            <a:noFill/>
          </a:ln>
        </p:spPr>
        <p:txBody>
          <a:bodyPr/>
          <a:lstStyle/>
          <a:p>
            <a:pPr marL="1155700" indent="-812800">
              <a:buFontTx/>
              <a:buAutoNum type="romanUcPeriod" startAt="2"/>
            </a:pPr>
            <a:r>
              <a:rPr lang="en-US" sz="4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Is Taught </a:t>
            </a:r>
            <a:r>
              <a:rPr lang="en-US" sz="4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By Parable.</a:t>
            </a:r>
          </a:p>
          <a:p>
            <a:pPr marL="1511300" lvl="1" indent="-711200">
              <a:buFontTx/>
              <a:buChar char="•"/>
            </a:pPr>
            <a:r>
              <a:rPr lang="en-US" sz="3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Matthew 18:21-</a:t>
            </a:r>
            <a:r>
              <a:rPr lang="en-US" sz="3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35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" y="1981200"/>
            <a:ext cx="18288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The Model Prayer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Parable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Example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Direct Command</a:t>
            </a:r>
            <a:endParaRPr lang="en-US" sz="2200" b="1" dirty="0" smtClean="0">
              <a:solidFill>
                <a:srgbClr val="B2B2B2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 smtClean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Requires</a:t>
            </a: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F</a:t>
            </a:r>
            <a:r>
              <a:rPr lang="en-US" sz="6600" b="1" cap="small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orgiveness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81200"/>
            <a:ext cx="6705600" cy="4572000"/>
          </a:xfrm>
          <a:ln>
            <a:noFill/>
          </a:ln>
        </p:spPr>
        <p:txBody>
          <a:bodyPr/>
          <a:lstStyle/>
          <a:p>
            <a:pPr marL="1155700" indent="-812800">
              <a:buFontTx/>
              <a:buAutoNum type="romanUcPeriod" startAt="3"/>
            </a:pPr>
            <a:r>
              <a:rPr lang="en-US" sz="4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Is Taught </a:t>
            </a:r>
            <a:r>
              <a:rPr lang="en-US" sz="4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By Example.</a:t>
            </a:r>
          </a:p>
          <a:p>
            <a:pPr marL="1511300" lvl="1" indent="-711200">
              <a:buFontTx/>
              <a:buAutoNum type="alphaUcPeriod"/>
            </a:pPr>
            <a:r>
              <a:rPr lang="en-US" sz="3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Jesus </a:t>
            </a:r>
            <a:r>
              <a:rPr lang="en-US" sz="3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– Luke </a:t>
            </a:r>
            <a:r>
              <a:rPr lang="en-US" sz="3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23:32-34</a:t>
            </a:r>
          </a:p>
          <a:p>
            <a:pPr marL="1511300" lvl="1" indent="-711200">
              <a:buFontTx/>
              <a:buAutoNum type="alphaUcPeriod"/>
            </a:pPr>
            <a:r>
              <a:rPr lang="en-US" sz="3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Stephen</a:t>
            </a:r>
            <a:r>
              <a:rPr lang="en-US" sz="3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– Acts </a:t>
            </a:r>
            <a:r>
              <a:rPr lang="en-US" sz="3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7:54-60</a:t>
            </a:r>
          </a:p>
          <a:p>
            <a:pPr marL="1511300" lvl="1" indent="-711200">
              <a:buFontTx/>
              <a:buNone/>
            </a:pPr>
            <a:endParaRPr lang="en-US" sz="44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52400" y="1981200"/>
            <a:ext cx="18288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The Model Prayer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Parable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Example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Direct Command</a:t>
            </a:r>
            <a:endParaRPr lang="en-US" sz="2200" b="1" dirty="0" smtClean="0">
              <a:solidFill>
                <a:srgbClr val="B2B2B2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 smtClean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Requires</a:t>
            </a: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F</a:t>
            </a:r>
            <a:r>
              <a:rPr lang="en-US" sz="6600" b="1" cap="small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orgiveness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057400"/>
            <a:ext cx="6248400" cy="4495800"/>
          </a:xfrm>
          <a:ln>
            <a:noFill/>
          </a:ln>
        </p:spPr>
        <p:txBody>
          <a:bodyPr/>
          <a:lstStyle/>
          <a:p>
            <a:pPr marL="1155700" indent="-812800">
              <a:buNone/>
            </a:pPr>
            <a:r>
              <a:rPr lang="en-US" sz="4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Is Taught </a:t>
            </a:r>
            <a:r>
              <a:rPr lang="en-US" sz="4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By Direct Command.</a:t>
            </a:r>
          </a:p>
          <a:p>
            <a:pPr marL="1511300" lvl="1" indent="-711200">
              <a:buFontTx/>
              <a:buChar char="•"/>
            </a:pPr>
            <a:r>
              <a:rPr lang="en-US" sz="3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Colossians 3:12-13</a:t>
            </a:r>
          </a:p>
          <a:p>
            <a:pPr marL="1511300" lvl="1" indent="-711200">
              <a:buFontTx/>
              <a:buChar char="•"/>
            </a:pPr>
            <a:r>
              <a:rPr lang="en-US" sz="3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Ephesians 4:32</a:t>
            </a:r>
          </a:p>
          <a:p>
            <a:pPr marL="1511300" lvl="1" indent="-711200">
              <a:buFontTx/>
              <a:buNone/>
            </a:pPr>
            <a:endParaRPr lang="en-US" sz="4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1981200"/>
            <a:ext cx="18288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The Model Prayer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Parable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Example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Direct Command</a:t>
            </a:r>
            <a:endParaRPr lang="en-US" sz="2200" b="1" dirty="0" smtClean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 smtClean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Requires…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F</a:t>
            </a:r>
            <a:r>
              <a:rPr lang="en-US" sz="6600" b="1" cap="small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orgiveness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286000"/>
            <a:ext cx="6248400" cy="4572000"/>
          </a:xfrm>
          <a:ln>
            <a:noFill/>
          </a:ln>
        </p:spPr>
        <p:txBody>
          <a:bodyPr/>
          <a:lstStyle/>
          <a:p>
            <a:pPr marL="1155700" indent="-812800">
              <a:lnSpc>
                <a:spcPct val="90000"/>
              </a:lnSpc>
              <a:buFontTx/>
              <a:buAutoNum type="romanUcPeriod" startAt="5"/>
            </a:pPr>
            <a:r>
              <a:rPr lang="en-US" sz="44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Requires</a:t>
            </a:r>
            <a:r>
              <a:rPr lang="en-US" sz="44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…</a:t>
            </a:r>
          </a:p>
          <a:p>
            <a:pPr marL="1511300" lvl="1" indent="-711200">
              <a:lnSpc>
                <a:spcPct val="90000"/>
              </a:lnSpc>
              <a:buFontTx/>
              <a:buChar char="•"/>
            </a:pPr>
            <a:r>
              <a:rPr lang="en-US" sz="3800" b="1" i="1" dirty="0">
                <a:solidFill>
                  <a:srgbClr val="FFFF9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Forgetting</a:t>
            </a:r>
            <a:r>
              <a:rPr lang="en-US" sz="3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- Hebrews 8:12</a:t>
            </a:r>
          </a:p>
          <a:p>
            <a:pPr marL="1511300" lvl="1" indent="-711200">
              <a:lnSpc>
                <a:spcPct val="90000"/>
              </a:lnSpc>
              <a:buFontTx/>
              <a:buChar char="•"/>
            </a:pPr>
            <a:r>
              <a:rPr lang="en-US" sz="3800" b="1" i="1" dirty="0">
                <a:solidFill>
                  <a:srgbClr val="FFFF9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Showing Pity</a:t>
            </a:r>
            <a:r>
              <a:rPr lang="en-US" sz="3800" b="1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-           Psalm 103:11-</a:t>
            </a:r>
            <a:r>
              <a:rPr lang="en-US" sz="3800" b="1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13</a:t>
            </a:r>
            <a:endParaRPr lang="en-US" sz="3800" b="1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2400" y="1981200"/>
            <a:ext cx="18288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The Model Prayer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Parable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Example</a:t>
            </a: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>
                <a:solidFill>
                  <a:srgbClr val="B2B2B2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Direct Command</a:t>
            </a:r>
            <a:endParaRPr lang="en-US" sz="2200" b="1" dirty="0" smtClean="0">
              <a:solidFill>
                <a:srgbClr val="B2B2B2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114300" indent="-114300">
              <a:spcBef>
                <a:spcPct val="50000"/>
              </a:spcBef>
              <a:buFontTx/>
              <a:buChar char="•"/>
            </a:pPr>
            <a:r>
              <a:rPr lang="en-US" sz="22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  <a:r>
              <a:rPr lang="en-US" sz="22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mbria"/>
                <a:cs typeface="Cambria"/>
              </a:rPr>
              <a:t>Requires…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Impact"/>
        <a:ea typeface="Arial"/>
        <a:cs typeface="Arial"/>
      </a:majorFont>
      <a:minorFont>
        <a:latin typeface="Impact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136</Words>
  <Application>Microsoft Macintosh PowerPoint</Application>
  <PresentationFormat>On-screen Show (4:3)</PresentationFormat>
  <Paragraphs>46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Forgiveness</vt:lpstr>
      <vt:lpstr>Forgiveness</vt:lpstr>
      <vt:lpstr>Forgiveness</vt:lpstr>
      <vt:lpstr>Forgiveness</vt:lpstr>
      <vt:lpstr>Forgiveness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Forgiveness</dc:title>
  <dc:creator>Olsen Park church</dc:creator>
  <cp:lastModifiedBy>Kyle Pope</cp:lastModifiedBy>
  <cp:revision>8</cp:revision>
  <dcterms:created xsi:type="dcterms:W3CDTF">2016-08-01T20:53:04Z</dcterms:created>
  <dcterms:modified xsi:type="dcterms:W3CDTF">2016-08-01T20:53:24Z</dcterms:modified>
</cp:coreProperties>
</file>