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7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1973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18371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39741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3799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8893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81474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4053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93638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3865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9785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2848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48768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61EB3-C928-429B-9FEE-C3DFFFF19123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28673-8D2E-44E2-9D5D-A65FF73BA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0174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458200" cy="5851525"/>
          </a:xfrm>
        </p:spPr>
        <p:txBody>
          <a:bodyPr>
            <a:normAutofit/>
          </a:bodyPr>
          <a:lstStyle/>
          <a:p>
            <a:pPr marL="515938" indent="-515938">
              <a:buFont typeface="+mj-lt"/>
              <a:buAutoNum type="romanUcPeriod"/>
            </a:pPr>
            <a:r>
              <a:rPr lang="en-US" dirty="0" smtClean="0">
                <a:latin typeface="Arial Black"/>
                <a:cs typeface="Arial Black"/>
              </a:rPr>
              <a:t>Sin Doesn’t just hurt the Sinner.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The consequences of sin (Gen. 6:7; 7:21-23; 2 Pet. 3:7, 10).</a:t>
            </a:r>
            <a:endParaRPr lang="en-US" b="1" dirty="0" smtClean="0">
              <a:latin typeface="Calibri"/>
              <a:cs typeface="Calibri"/>
            </a:endParaRPr>
          </a:p>
          <a:p>
            <a:pPr marL="914400" lvl="1" indent="-514350"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David’s sin hurt others (2 Sam. 11-12).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The prodigal’s sin hurt others (Luke 15:11-32).</a:t>
            </a:r>
          </a:p>
          <a:p>
            <a:pPr marL="920750" indent="0" algn="ctr">
              <a:buNone/>
            </a:pPr>
            <a:r>
              <a:rPr lang="en-US" b="1" i="1" dirty="0" smtClean="0">
                <a:latin typeface="Calibri"/>
                <a:cs typeface="Calibri"/>
              </a:rPr>
              <a:t>If I surrender to sin it will affect more than just my own soul!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0"/>
            <a:ext cx="7772400" cy="1604141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300" normalizeH="0" baseline="0" noProof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Four Lessons from  the Flood</a:t>
            </a:r>
            <a:endParaRPr kumimoji="0" lang="en-US" sz="4400" b="1" i="0" u="none" strike="noStrike" kern="1200" cap="none" spc="300" normalizeH="0" baseline="0" noProof="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205851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458200" cy="5851525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 startAt="2"/>
            </a:pPr>
            <a:r>
              <a:rPr lang="en-US" dirty="0" smtClean="0">
                <a:latin typeface="Arial Black"/>
                <a:cs typeface="Arial Black"/>
              </a:rPr>
              <a:t>A Strict God can also Give Grace.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Noah found grace (Gen. 6:8-9; Heb. 11:7).</a:t>
            </a:r>
            <a:endParaRPr lang="en-US" b="1" dirty="0" smtClean="0">
              <a:latin typeface="Calibri"/>
              <a:cs typeface="Calibri"/>
            </a:endParaRPr>
          </a:p>
          <a:p>
            <a:pPr marL="914400" lvl="1" indent="-514350"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Lot found grace (2 Pet. 2:7-9).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Even in a sinful world there can be good men.</a:t>
            </a:r>
          </a:p>
          <a:p>
            <a:pPr marL="1081088" lvl="2" indent="-280988">
              <a:spcAft>
                <a:spcPts val="600"/>
              </a:spcAft>
            </a:pPr>
            <a:r>
              <a:rPr lang="en-US" sz="2600" b="1" dirty="0" smtClean="0">
                <a:latin typeface="Calibri"/>
                <a:cs typeface="Calibri"/>
              </a:rPr>
              <a:t>Not by acting like the world, but by being different.</a:t>
            </a:r>
          </a:p>
          <a:p>
            <a:pPr marL="920750" indent="0" algn="ctr">
              <a:buNone/>
            </a:pPr>
            <a:r>
              <a:rPr lang="en-US" b="1" i="1" dirty="0" smtClean="0">
                <a:latin typeface="Calibri"/>
                <a:cs typeface="Calibri"/>
              </a:rPr>
              <a:t>If I do God’s will in the midst of a wicked world, I too can find grace!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0"/>
            <a:ext cx="7772400" cy="1604141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300" normalizeH="0" baseline="0" noProof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Four Lessons from  the Flood</a:t>
            </a:r>
            <a:endParaRPr kumimoji="0" lang="en-US" sz="4400" b="1" i="0" u="none" strike="noStrike" kern="1200" cap="none" spc="300" normalizeH="0" baseline="0" noProof="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205851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458200" cy="5851525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 startAt="3"/>
            </a:pPr>
            <a:r>
              <a:rPr lang="en-US" dirty="0" smtClean="0">
                <a:latin typeface="Arial Black"/>
                <a:cs typeface="Arial Black"/>
              </a:rPr>
              <a:t>God Knows Those Who Are His.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The righteous are delivered (2 Pet. 2:4-5).</a:t>
            </a:r>
            <a:endParaRPr lang="en-US" b="1" dirty="0" smtClean="0">
              <a:latin typeface="Calibri"/>
              <a:cs typeface="Calibri"/>
            </a:endParaRPr>
          </a:p>
          <a:p>
            <a:pPr marL="914400" lvl="1" indent="-514350"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God knows His own (2 Tim. 2:19).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Although the righteous and wicked dwell together in judgment they will be separated (Matt. 13:24-30; 36-43).</a:t>
            </a:r>
          </a:p>
          <a:p>
            <a:pPr marL="920750" indent="0" algn="ctr">
              <a:buNone/>
            </a:pPr>
            <a:r>
              <a:rPr lang="en-US" b="1" i="1" dirty="0" smtClean="0">
                <a:latin typeface="Calibri"/>
                <a:cs typeface="Calibri"/>
              </a:rPr>
              <a:t>We should never feel ignored by God!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0"/>
            <a:ext cx="7772400" cy="1604141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300" normalizeH="0" baseline="0" noProof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Four Lessons from  the Flood</a:t>
            </a:r>
            <a:endParaRPr kumimoji="0" lang="en-US" sz="4400" b="1" i="0" u="none" strike="noStrike" kern="1200" cap="none" spc="300" normalizeH="0" baseline="0" noProof="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205851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458200" cy="5851525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 startAt="4"/>
            </a:pPr>
            <a:r>
              <a:rPr lang="en-US" dirty="0" smtClean="0">
                <a:latin typeface="Arial Black"/>
                <a:cs typeface="Arial Black"/>
              </a:rPr>
              <a:t> Man Works, but God Saves.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Noah obeyed (Gen. 6:13-16,22; 7:5).</a:t>
            </a:r>
            <a:endParaRPr lang="en-US" b="1" dirty="0" smtClean="0">
              <a:latin typeface="Calibri"/>
              <a:cs typeface="Calibri"/>
            </a:endParaRPr>
          </a:p>
          <a:p>
            <a:pPr marL="914400" lvl="1" indent="-514350"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Noah acted by faith (Heb. 11:7).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lphaUcPeriod"/>
            </a:pPr>
            <a:r>
              <a:rPr lang="en-US" sz="3000" b="1" dirty="0" smtClean="0">
                <a:latin typeface="Calibri"/>
                <a:cs typeface="Calibri"/>
              </a:rPr>
              <a:t>God saved Noah (Gen. 7:16; 1 Pet. 3:20; Gen. 8:1).</a:t>
            </a:r>
          </a:p>
          <a:p>
            <a:pPr marL="920750" indent="0" algn="ctr">
              <a:buNone/>
            </a:pPr>
            <a:r>
              <a:rPr lang="en-US" b="1" i="1" dirty="0" smtClean="0">
                <a:latin typeface="Calibri"/>
                <a:cs typeface="Calibri"/>
              </a:rPr>
              <a:t>We too must obey, but God saves us by the blood of Jesus Christ!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0"/>
            <a:ext cx="7772400" cy="1604141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300" normalizeH="0" baseline="0" noProof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Four Lessons from  the Flood</a:t>
            </a:r>
            <a:endParaRPr kumimoji="0" lang="en-US" sz="4400" b="1" i="0" u="none" strike="noStrike" kern="1200" cap="none" spc="300" normalizeH="0" baseline="0" noProof="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205851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 BLACK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325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THE FLOOD</dc:title>
  <dc:creator>ared</dc:creator>
  <cp:lastModifiedBy>Kyle Pope</cp:lastModifiedBy>
  <cp:revision>6</cp:revision>
  <dcterms:created xsi:type="dcterms:W3CDTF">2016-06-19T03:53:10Z</dcterms:created>
  <dcterms:modified xsi:type="dcterms:W3CDTF">2016-06-19T03:53:25Z</dcterms:modified>
</cp:coreProperties>
</file>