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3971-9EB3-1B47-86DA-8BA1032FD326}" type="datetimeFigureOut">
              <a:rPr lang="en-US" smtClean="0"/>
              <a:pPr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658F2-E953-4145-ACC8-B5CCC181DEF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andardized-test-site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443736" y="0"/>
            <a:ext cx="2700263" cy="1417638"/>
          </a:xfrm>
          <a:prstGeom prst="rect">
            <a:avLst/>
          </a:prstGeom>
          <a:effectLst>
            <a:outerShdw blurRad="228600" dist="114300" dir="8640000">
              <a:srgbClr val="000000">
                <a:alpha val="43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Why Did Jesus Teach in Parables</a:t>
            </a: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determine who has closed their eyes, hardened their hearing, and allowed their heart to grow dull (Matt. 13:10-17).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Paul spoke to the Thessalonians of </a:t>
            </a:r>
            <a:r>
              <a:rPr lang="en-US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“God who tests our hearts” </a:t>
            </a: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Thess. 2:4). 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Proverbs declares, </a:t>
            </a:r>
            <a:r>
              <a:rPr lang="en-US" b="1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“The refining pot is for silver and the furnace for gold, But the LORD tests the hearts” </a:t>
            </a: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(Prov. 17:3).</a:t>
            </a:r>
            <a:endParaRPr lang="en-US" sz="20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tests the hearts (Psa. 7:8-9; Jer. 17:9-10).</a:t>
            </a:r>
            <a:endParaRPr lang="en-US" sz="20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Why Did God Give the Sabbath Manna Law?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5106"/>
            <a:ext cx="8229600" cy="3951057"/>
          </a:xfrm>
        </p:spPr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test the people to see if they would obey Him (Exod. 16:1-4).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test them in order to do good to them in the end (Deut. 8:16).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III. Why Did God Speak from the Mountain? </a:t>
            </a:r>
            <a:endParaRPr lang="en-US" sz="35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4445"/>
            <a:ext cx="8229600" cy="3491718"/>
          </a:xfrm>
        </p:spPr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</a:t>
            </a: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test the people and inspire fear that moves them to avoid sin (Exod. 20:18-21).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IV. Why Did God make Israel Wander in the Wilderness?</a:t>
            </a:r>
            <a:endParaRPr lang="en-US" sz="33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5106"/>
            <a:ext cx="8229600" cy="3951057"/>
          </a:xfrm>
        </p:spPr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test the people to determine what was in their hearts (Deut. 8:1-2).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Hardship can be a testing that refines (Psa. 66:8-12).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V. Why Does God Allow False Prophets to Exist?</a:t>
            </a:r>
            <a:endParaRPr lang="en-US" sz="33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0935"/>
            <a:ext cx="8229600" cy="3505228"/>
          </a:xfrm>
        </p:spPr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test and see if people love God with all of their heart (Deut. 13:1-5).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VI. Why Does God Allow Wicked Peoples to Exist?</a:t>
            </a:r>
            <a:endParaRPr lang="en-US" sz="33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0935"/>
            <a:ext cx="8229600" cy="3505228"/>
          </a:xfrm>
        </p:spPr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test and see if His people will obey Him (Judg. 3:1-4).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314</Words>
  <Application>Microsoft Macintosh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I. Why Did Jesus Teach in Parables?</vt:lpstr>
      <vt:lpstr>II. Why Did God Give the Sabbath Manna Law?</vt:lpstr>
      <vt:lpstr>III. Why Did God Speak from the Mountain? </vt:lpstr>
      <vt:lpstr>IV. Why Did God make Israel Wander in the Wilderness?</vt:lpstr>
      <vt:lpstr>V. Why Does God Allow False Prophets to Exist?</vt:lpstr>
      <vt:lpstr>VI. Why Does God Allow Wicked Peoples to Exist?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Why Did Jesus Teach in Parables?</dc:title>
  <dc:creator>Kyle Pope</dc:creator>
  <cp:lastModifiedBy>Kyle Pope</cp:lastModifiedBy>
  <cp:revision>3</cp:revision>
  <dcterms:created xsi:type="dcterms:W3CDTF">2016-11-01T19:45:19Z</dcterms:created>
  <dcterms:modified xsi:type="dcterms:W3CDTF">2016-11-01T19:45:31Z</dcterms:modified>
</cp:coreProperties>
</file>