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3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3B0D37-7022-0243-99A1-D9DF8AB2EBD0}" type="datetimeFigureOut">
              <a:rPr lang="en-US" smtClean="0"/>
              <a:pPr/>
              <a:t>3/20/16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22729F-2A90-7A49-9726-58BF4FFFE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3B0D37-7022-0243-99A1-D9DF8AB2EBD0}" type="datetimeFigureOut">
              <a:rPr lang="en-US" smtClean="0"/>
              <a:pPr/>
              <a:t>3/20/16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22729F-2A90-7A49-9726-58BF4FFFE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3B0D37-7022-0243-99A1-D9DF8AB2EBD0}" type="datetimeFigureOut">
              <a:rPr lang="en-US" smtClean="0"/>
              <a:pPr/>
              <a:t>3/20/16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22729F-2A90-7A49-9726-58BF4FFFE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3B0D37-7022-0243-99A1-D9DF8AB2EBD0}" type="datetimeFigureOut">
              <a:rPr lang="en-US" smtClean="0"/>
              <a:pPr/>
              <a:t>3/20/16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22729F-2A90-7A49-9726-58BF4FFFE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3B0D37-7022-0243-99A1-D9DF8AB2EBD0}" type="datetimeFigureOut">
              <a:rPr lang="en-US" smtClean="0"/>
              <a:pPr/>
              <a:t>3/20/16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22729F-2A90-7A49-9726-58BF4FFFE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3B0D37-7022-0243-99A1-D9DF8AB2EBD0}" type="datetimeFigureOut">
              <a:rPr lang="en-US" smtClean="0"/>
              <a:pPr/>
              <a:t>3/20/16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22729F-2A90-7A49-9726-58BF4FFFE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3B0D37-7022-0243-99A1-D9DF8AB2EBD0}" type="datetimeFigureOut">
              <a:rPr lang="en-US" smtClean="0"/>
              <a:pPr/>
              <a:t>3/20/16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22729F-2A90-7A49-9726-58BF4FFFE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3B0D37-7022-0243-99A1-D9DF8AB2EBD0}" type="datetimeFigureOut">
              <a:rPr lang="en-US" smtClean="0"/>
              <a:pPr/>
              <a:t>3/20/16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22729F-2A90-7A49-9726-58BF4FFFE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3B0D37-7022-0243-99A1-D9DF8AB2EBD0}" type="datetimeFigureOut">
              <a:rPr lang="en-US" smtClean="0"/>
              <a:pPr/>
              <a:t>3/20/16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22729F-2A90-7A49-9726-58BF4FFFE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3B0D37-7022-0243-99A1-D9DF8AB2EBD0}" type="datetimeFigureOut">
              <a:rPr lang="en-US" smtClean="0"/>
              <a:pPr/>
              <a:t>3/20/16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22729F-2A90-7A49-9726-58BF4FFFE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3B0D37-7022-0243-99A1-D9DF8AB2EBD0}" type="datetimeFigureOut">
              <a:rPr lang="en-US" smtClean="0"/>
              <a:pPr/>
              <a:t>3/20/16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22729F-2A90-7A49-9726-58BF4FFFE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lum bright="-19000" contrast="-3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93559"/>
            <a:ext cx="8229600" cy="2591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Cambria"/>
          <a:ea typeface="+mj-ea"/>
          <a:cs typeface="Cambr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rgbClr val="FFFFFF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Cambria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rgbClr val="FFFFFF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rgbClr val="FFFFFF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rgbClr val="FFFFFF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rgbClr val="FFFFFF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Philippians 1:27-30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600" dirty="0" smtClean="0"/>
              <a:t>“Granted”</a:t>
            </a:r>
          </a:p>
          <a:p>
            <a:pPr algn="ctr"/>
            <a:r>
              <a:rPr lang="en-US" sz="3800" dirty="0" smtClean="0"/>
              <a:t>“to believe in Him” </a:t>
            </a:r>
          </a:p>
          <a:p>
            <a:pPr algn="ctr"/>
            <a:r>
              <a:rPr lang="en-US" sz="3800" dirty="0" smtClean="0"/>
              <a:t>“to suffer for His sake.”</a:t>
            </a:r>
            <a:endParaRPr lang="en-US" sz="3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551713"/>
            <a:ext cx="8229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FFFF"/>
                </a:solidFill>
                <a:latin typeface="Cambria"/>
                <a:cs typeface="Cambria"/>
              </a:rPr>
              <a:t>“…rejoicing that they were counted worthy to suffer shame for His name” (Acts 5:41). </a:t>
            </a:r>
            <a:endParaRPr lang="en-US" sz="2600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Granted to Suffer for His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60375" indent="-460375">
              <a:buNone/>
            </a:pPr>
            <a:r>
              <a:rPr lang="en-US" sz="5143" dirty="0" smtClean="0"/>
              <a:t>I.	Suffering can produce perseverance (Rom. 5:1-5). </a:t>
            </a:r>
          </a:p>
          <a:p>
            <a:pPr marL="858838" lvl="1" indent="-401638">
              <a:buNone/>
            </a:pPr>
            <a:r>
              <a:rPr lang="en-US" sz="4200" dirty="0" smtClean="0"/>
              <a:t>A.	Trials help us develop patience (Jas. 1:2-5).</a:t>
            </a:r>
          </a:p>
          <a:p>
            <a:pPr marL="858838" lvl="1" indent="-401638">
              <a:buNone/>
            </a:pPr>
            <a:r>
              <a:rPr lang="en-US" sz="4200" dirty="0" smtClean="0"/>
              <a:t>B.	It can train and strengthen us like parental discipline (Heb. 12:4-11).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Granted to Suffer for His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8838" indent="-858838">
              <a:buNone/>
            </a:pPr>
            <a:r>
              <a:rPr lang="en-US" sz="3800" dirty="0" smtClean="0"/>
              <a:t>II.	Suffering prepares us to help others (2 Cor. 1:3-7).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Granted to Suffer for His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858838" indent="-858838">
              <a:buNone/>
            </a:pPr>
            <a:r>
              <a:rPr lang="en-US" sz="3800" dirty="0" smtClean="0"/>
              <a:t>III.	Suffering should make us appreciate what Christ did for us (1 Pet. 4:12-14).</a:t>
            </a:r>
          </a:p>
          <a:p>
            <a:pPr marL="968375" lvl="1" indent="-568325">
              <a:buNone/>
            </a:pPr>
            <a:r>
              <a:rPr lang="en-US" sz="3400" dirty="0" smtClean="0"/>
              <a:t>A.	We follow Christ’s example—we bear it for the joy set before us (Heb. 12:1-3).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Granted to Suffer for His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858838" indent="-858838">
              <a:buNone/>
            </a:pPr>
            <a:r>
              <a:rPr lang="en-US" sz="3800" dirty="0" smtClean="0"/>
              <a:t>IV.	Suffering should make us long for something better (Rom. 8:18-23).</a:t>
            </a:r>
          </a:p>
          <a:p>
            <a:pPr marL="968375" lvl="1" indent="-568325">
              <a:buNone/>
            </a:pPr>
            <a:r>
              <a:rPr lang="en-US" sz="3400" dirty="0" smtClean="0"/>
              <a:t>A.	When we are faithful through trial we will receive a “crown of life” (Rev. 2:9-10).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246</Words>
  <Application>Microsoft Macintosh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Philippians 1:27-30</vt:lpstr>
      <vt:lpstr>Granted to Suffer for His Name</vt:lpstr>
      <vt:lpstr>Granted to Suffer for His Name</vt:lpstr>
      <vt:lpstr>Granted to Suffer for His Name</vt:lpstr>
      <vt:lpstr>Granted to Suffer for His Name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Kyle Pope</dc:creator>
  <cp:lastModifiedBy>Kyle Pope</cp:lastModifiedBy>
  <cp:revision>3</cp:revision>
  <dcterms:created xsi:type="dcterms:W3CDTF">2016-03-20T21:41:29Z</dcterms:created>
  <dcterms:modified xsi:type="dcterms:W3CDTF">2016-03-20T21:43:36Z</dcterms:modified>
</cp:coreProperties>
</file>