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Default Extension="xml" ContentType="application/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handoutMasterIdLst>
    <p:handoutMasterId r:id="rId9"/>
  </p:handout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9514" autoAdjust="0"/>
  </p:normalViewPr>
  <p:slideViewPr>
    <p:cSldViewPr>
      <p:cViewPr varScale="1">
        <p:scale>
          <a:sx n="104" d="100"/>
          <a:sy n="104" d="100"/>
        </p:scale>
        <p:origin x="-36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52586-223F-4F94-8FD2-3EA7843BB511}" type="datetimeFigureOut">
              <a:rPr lang="en-US" smtClean="0"/>
              <a:pPr/>
              <a:t>12/19/16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04630-CB00-4242-9AB4-2DB3D19643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49904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16E37-AB74-477C-A133-35A9B3D973BB}" type="datetimeFigureOut">
              <a:rPr lang="en-US" smtClean="0"/>
              <a:pPr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5ECB-3372-4452-B4D4-E912A644DCF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16E37-AB74-477C-A133-35A9B3D973BB}" type="datetimeFigureOut">
              <a:rPr lang="en-US" smtClean="0"/>
              <a:pPr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5ECB-3372-4452-B4D4-E912A644D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16E37-AB74-477C-A133-35A9B3D973BB}" type="datetimeFigureOut">
              <a:rPr lang="en-US" smtClean="0"/>
              <a:pPr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5ECB-3372-4452-B4D4-E912A644D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16E37-AB74-477C-A133-35A9B3D973BB}" type="datetimeFigureOut">
              <a:rPr lang="en-US" smtClean="0"/>
              <a:pPr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5ECB-3372-4452-B4D4-E912A644D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16E37-AB74-477C-A133-35A9B3D973BB}" type="datetimeFigureOut">
              <a:rPr lang="en-US" smtClean="0"/>
              <a:pPr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5ECB-3372-4452-B4D4-E912A644DCF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16E37-AB74-477C-A133-35A9B3D973BB}" type="datetimeFigureOut">
              <a:rPr lang="en-US" smtClean="0"/>
              <a:pPr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5ECB-3372-4452-B4D4-E912A644D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16E37-AB74-477C-A133-35A9B3D973BB}" type="datetimeFigureOut">
              <a:rPr lang="en-US" smtClean="0"/>
              <a:pPr/>
              <a:t>12/19/16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5ECB-3372-4452-B4D4-E912A644DCF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16E37-AB74-477C-A133-35A9B3D973BB}" type="datetimeFigureOut">
              <a:rPr lang="en-US" smtClean="0"/>
              <a:pPr/>
              <a:t>12/19/16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5ECB-3372-4452-B4D4-E912A644D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16E37-AB74-477C-A133-35A9B3D973BB}" type="datetimeFigureOut">
              <a:rPr lang="en-US" smtClean="0"/>
              <a:pPr/>
              <a:t>12/19/16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5ECB-3372-4452-B4D4-E912A644D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16E37-AB74-477C-A133-35A9B3D973BB}" type="datetimeFigureOut">
              <a:rPr lang="en-US" smtClean="0"/>
              <a:pPr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5ECB-3372-4452-B4D4-E912A644DCF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16E37-AB74-477C-A133-35A9B3D973BB}" type="datetimeFigureOut">
              <a:rPr lang="en-US" smtClean="0"/>
              <a:pPr/>
              <a:t>12/19/16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85ECB-3372-4452-B4D4-E912A644D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3C16E37-AB74-477C-A133-35A9B3D973BB}" type="datetimeFigureOut">
              <a:rPr lang="en-US" smtClean="0"/>
              <a:pPr/>
              <a:t>12/19/16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9685ECB-3372-4452-B4D4-E912A644D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b="1" dirty="0" smtClean="0"/>
              <a:t>GRATITUDE: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86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	</a:t>
            </a:r>
            <a:r>
              <a:rPr lang="en-US" sz="3200" b="1" dirty="0" smtClean="0"/>
              <a:t>Appreciative remembrance…</a:t>
            </a:r>
          </a:p>
          <a:p>
            <a:r>
              <a:rPr lang="en-US" sz="3200" b="1" dirty="0"/>
              <a:t>	</a:t>
            </a:r>
            <a:r>
              <a:rPr lang="en-US" sz="3200" b="1" dirty="0" smtClean="0"/>
              <a:t>Recollection of goodness received…</a:t>
            </a:r>
          </a:p>
          <a:p>
            <a:r>
              <a:rPr lang="en-US" sz="3200" b="1" dirty="0"/>
              <a:t>	</a:t>
            </a:r>
            <a:r>
              <a:rPr lang="en-US" sz="3200" b="1" dirty="0" smtClean="0"/>
              <a:t>Sensitive awareness of grace…</a:t>
            </a:r>
            <a:endParaRPr lang="en-US" sz="3200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147200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447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Complaining grows out of shortsightedness and forgetfulness.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>
            <a:normAutofit fontScale="92500"/>
          </a:bodyPr>
          <a:lstStyle/>
          <a:p>
            <a:r>
              <a:rPr lang="en-US" sz="3200" dirty="0" smtClean="0"/>
              <a:t>“Do all things without complaining and disputing, that you may become blameless and harmless, children of God without fault in the midst of a crooked and perverse generation, among whom you shine as lights in the world, holding fast the word of life, so that I may rejoice in the day of Christ that I have not run in vain or labored in vain”</a:t>
            </a:r>
          </a:p>
          <a:p>
            <a:pPr marL="0" indent="0" algn="r">
              <a:buNone/>
            </a:pPr>
            <a:r>
              <a:rPr lang="en-US" sz="3200" b="1" dirty="0" smtClean="0"/>
              <a:t>Philippians 2:14-16</a:t>
            </a:r>
            <a:endParaRPr lang="en-US" sz="3200" b="1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7337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447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Complaining grows out of shortsightedness and forgetfulness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038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“And above all things have fervent love for one another, for love will cover a multitude of sins. Be hospitable to one another without grumbling.”</a:t>
            </a:r>
          </a:p>
          <a:p>
            <a:pPr marL="0" indent="0" algn="r">
              <a:buNone/>
            </a:pPr>
            <a:r>
              <a:rPr lang="en-US" sz="3200" b="1" dirty="0" smtClean="0"/>
              <a:t>1 Peter 4:8-9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838938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447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Complaining grows out of shortsightedness and forgetfulness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191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Israel complained against the Lord.</a:t>
            </a:r>
          </a:p>
          <a:p>
            <a:pPr lvl="1"/>
            <a:r>
              <a:rPr lang="en-US" sz="3200" dirty="0" smtClean="0"/>
              <a:t>Exodus 14:11-12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Exodus 15:24</a:t>
            </a:r>
          </a:p>
          <a:p>
            <a:r>
              <a:rPr lang="en-US" sz="3200" dirty="0" smtClean="0"/>
              <a:t>Failure to remember God’s goodness and be aware of His grace.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792026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447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Gratitude grows when we keep on remembering the proper things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3810000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Paul’s remembrance of sin and grace overflowed in gratitude (1 Tim. 1:12-17).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Gratitude does not live in the past, but it does remember so as to motivate spiritual pursuits (Phil. 3:12-14).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471339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447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Gratitude grows when we keep on remembering the proper things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458200" cy="4038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Appreciative remembrance focuses on what a person has; grateful awareness dwells on what has been received.</a:t>
            </a:r>
          </a:p>
          <a:p>
            <a:endParaRPr lang="en-US" sz="1200" dirty="0" smtClean="0"/>
          </a:p>
          <a:p>
            <a:pPr lvl="1"/>
            <a:r>
              <a:rPr lang="en-US" sz="3200" dirty="0" smtClean="0"/>
              <a:t>Even when circumstances change, a mindset of gratitude keeps on rejoicing.</a:t>
            </a: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688915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534400" cy="1447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Gratitude grows when we keep on remembering the proper things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3810000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Riches of God’s goodness, forbearance and longsuffering (Rom. 2:4)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3200" dirty="0" smtClean="0"/>
              <a:t>God’s great love, rich mercy and surpassing grace (Eph. 2:4, 7)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688915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88</TotalTime>
  <Words>324</Words>
  <Application>Microsoft Macintosh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Clarity</vt:lpstr>
      <vt:lpstr>GRATITUDE:</vt:lpstr>
      <vt:lpstr>Complaining grows out of shortsightedness and forgetfulness.</vt:lpstr>
      <vt:lpstr>Complaining grows out of shortsightedness and forgetfulness</vt:lpstr>
      <vt:lpstr>Complaining grows out of shortsightedness and forgetfulness</vt:lpstr>
      <vt:lpstr>Gratitude grows when we keep on remembering the proper things</vt:lpstr>
      <vt:lpstr>Gratitude grows when we keep on remembering the proper things</vt:lpstr>
      <vt:lpstr>Gratitude grows when we keep on remembering the proper things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Bunting</dc:creator>
  <cp:lastModifiedBy>Kyle Pope</cp:lastModifiedBy>
  <cp:revision>17</cp:revision>
  <cp:lastPrinted>2016-12-01T20:31:53Z</cp:lastPrinted>
  <dcterms:created xsi:type="dcterms:W3CDTF">2016-12-20T02:44:51Z</dcterms:created>
  <dcterms:modified xsi:type="dcterms:W3CDTF">2016-12-20T02:45:11Z</dcterms:modified>
</cp:coreProperties>
</file>