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sldIdLst>
    <p:sldId id="280" r:id="rId2"/>
    <p:sldId id="281" r:id="rId3"/>
    <p:sldId id="282" r:id="rId4"/>
    <p:sldId id="283" r:id="rId5"/>
    <p:sldId id="284" r:id="rId6"/>
    <p:sldId id="288" r:id="rId7"/>
    <p:sldId id="285" r:id="rId8"/>
    <p:sldId id="286" r:id="rId9"/>
    <p:sldId id="28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560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2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3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563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564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4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564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4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4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4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4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F85DBF6-DE6F-2E41-9937-2C1987B606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42" grpId="0"/>
      <p:bldP spid="2564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9823C07-8E43-A743-8C72-2F9D5A24B7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02458-2815-E049-A5FB-946ED6D36A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7A3CF3-07ED-9946-B67F-797131FA5D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325BB10-FB49-AF41-8360-81B071929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E8DA89-4409-C545-B4D2-861B5DA57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77C5CD-6FF4-C84A-BE65-1F7030A683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9D9A1F-1D2C-E941-8155-3723EE39FB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7607C46-0AD2-EC43-B6DE-0D5150B4B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60CD57D-89A2-9040-8B39-02B6ECFF9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B0578B2-B074-9543-A78A-17B9A19C4E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461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61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1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461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6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62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462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462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A2C6F10-90F1-144C-B5E9-2A68EC03F94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8" grpId="0"/>
      <p:bldP spid="24619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46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43400" y="3352800"/>
            <a:ext cx="4419600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“I’m not holding on to You, but You're holding on to me”</a:t>
            </a:r>
          </a:p>
          <a:p>
            <a:endParaRPr lang="en-US" dirty="0" smtClean="0"/>
          </a:p>
          <a:p>
            <a:pPr algn="r"/>
            <a:r>
              <a:rPr lang="en-US" sz="2200" dirty="0" smtClean="0"/>
              <a:t>Denominational Music Group:</a:t>
            </a:r>
          </a:p>
          <a:p>
            <a:pPr algn="r">
              <a:spcAft>
                <a:spcPts val="600"/>
              </a:spcAft>
            </a:pPr>
            <a:r>
              <a:rPr lang="en-US" sz="2200" dirty="0" smtClean="0"/>
              <a:t>Casting Crowns – “East to West”</a:t>
            </a:r>
          </a:p>
          <a:p>
            <a:pPr algn="r"/>
            <a:endParaRPr lang="en-US" sz="2200" i="1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2895600"/>
            <a:ext cx="4419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8138" indent="-338138"/>
            <a:r>
              <a:rPr lang="en-US" sz="2200" dirty="0" smtClean="0"/>
              <a:t>“So when you’re on your knees and answers seem so far away</a:t>
            </a:r>
          </a:p>
          <a:p>
            <a:pPr marL="338138" indent="-338138"/>
            <a:r>
              <a:rPr lang="en-US" sz="2200" dirty="0" smtClean="0"/>
              <a:t>You’re not alone, stop holding on and just be held</a:t>
            </a:r>
          </a:p>
          <a:p>
            <a:pPr marL="338138" indent="-338138"/>
            <a:r>
              <a:rPr lang="en-US" sz="2200" dirty="0" smtClean="0"/>
              <a:t>Your world’s not falling apart, it’s falling into place</a:t>
            </a:r>
          </a:p>
          <a:p>
            <a:pPr marL="338138" indent="-338138"/>
            <a:r>
              <a:rPr lang="en-US" sz="2200" dirty="0" smtClean="0"/>
              <a:t>I’m on the throne, stop holding on and just be held”</a:t>
            </a:r>
          </a:p>
          <a:p>
            <a:endParaRPr lang="en-US" dirty="0" smtClean="0"/>
          </a:p>
          <a:p>
            <a:pPr algn="r"/>
            <a:r>
              <a:rPr lang="en-US" dirty="0" smtClean="0"/>
              <a:t>Casting Crowns – “Just Be Held”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2895600"/>
            <a:ext cx="4419600" cy="3247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smtClean="0"/>
              <a:t>I appreciate some things about the sentiment of these words.</a:t>
            </a:r>
          </a:p>
          <a:p>
            <a:pPr marL="230188" indent="-230188">
              <a:buFont typeface="Arial"/>
              <a:buChar char="•"/>
            </a:pPr>
            <a:r>
              <a:rPr lang="en-US" sz="2100" dirty="0" smtClean="0"/>
              <a:t>We can trust God (1 Thess. 5:23-24; 2 Tim. 1:12).</a:t>
            </a:r>
          </a:p>
          <a:p>
            <a:pPr marL="230188" indent="-230188">
              <a:spcAft>
                <a:spcPts val="0"/>
              </a:spcAft>
              <a:buFont typeface="Arial"/>
              <a:buChar char="•"/>
            </a:pPr>
            <a:r>
              <a:rPr lang="en-US" sz="2100" dirty="0" smtClean="0"/>
              <a:t>Suffering in this world does not overpower God (Rom. 8:18, 28).</a:t>
            </a:r>
          </a:p>
          <a:p>
            <a:pPr marL="230188" indent="-230188">
              <a:spcAft>
                <a:spcPts val="0"/>
              </a:spcAft>
              <a:buFont typeface="Arial"/>
              <a:buChar char="•"/>
            </a:pPr>
            <a:r>
              <a:rPr lang="en-US" sz="2100" dirty="0" smtClean="0"/>
              <a:t>There is only so much we can control in this life—God is on the throne (Heb. 13:5).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2895600"/>
            <a:ext cx="4419600" cy="3339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smtClean="0"/>
              <a:t>But, it is our choice to  follow God or not. We are to </a:t>
            </a:r>
            <a:r>
              <a:rPr lang="en-US" sz="2400" i="1" dirty="0" smtClean="0"/>
              <a:t>hold on </a:t>
            </a:r>
            <a:r>
              <a:rPr lang="en-US" sz="2400" dirty="0" smtClean="0"/>
              <a:t>to God.</a:t>
            </a:r>
          </a:p>
          <a:p>
            <a:pPr marL="230188" indent="-230188">
              <a:buFont typeface="Arial"/>
              <a:buChar char="•"/>
            </a:pPr>
            <a:r>
              <a:rPr lang="en-US" sz="2100" dirty="0" smtClean="0"/>
              <a:t>He has “laid hold” of us, but we “press on” to Him (Phil. 3:8-12).</a:t>
            </a:r>
          </a:p>
          <a:p>
            <a:pPr marL="230188" indent="-230188">
              <a:buFont typeface="Arial"/>
              <a:buChar char="•"/>
            </a:pPr>
            <a:r>
              <a:rPr lang="en-US" sz="2100" dirty="0" smtClean="0"/>
              <a:t>We are to “hold fast” (1 Cor. 15:1-2; 1 Tim. 6:12; Heb. 10:23; Rev. 3:11).</a:t>
            </a:r>
          </a:p>
          <a:p>
            <a:pPr marL="230188" indent="-230188"/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32004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we trust God and obey His word—trusting in His mercy to forgive as we repent —we allow ourselves to be safely held in the loving hands of God.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32004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/>
            <a:r>
              <a:rPr lang="en-US" sz="2400" dirty="0" smtClean="0"/>
              <a:t>“Hold to His hand, to God’s unchanging hand.”</a:t>
            </a:r>
          </a:p>
          <a:p>
            <a:pPr marL="230188" indent="-230188" algn="r"/>
            <a:endParaRPr lang="en-US" sz="2400" dirty="0" smtClean="0"/>
          </a:p>
          <a:p>
            <a:pPr marL="230188" indent="-230188" algn="r"/>
            <a:r>
              <a:rPr lang="en-US" sz="2000" dirty="0" smtClean="0"/>
              <a:t>Jennie Wilson and F.L. </a:t>
            </a:r>
            <a:r>
              <a:rPr lang="en-US" sz="2000" dirty="0" err="1" smtClean="0"/>
              <a:t>Eiland</a:t>
            </a:r>
            <a:r>
              <a:rPr lang="en-US" sz="2000" dirty="0" smtClean="0"/>
              <a:t> </a:t>
            </a:r>
            <a:r>
              <a:rPr lang="en-US" sz="2000" smtClean="0"/>
              <a:t>– </a:t>
            </a:r>
          </a:p>
          <a:p>
            <a:pPr marL="230188" indent="-230188" algn="r"/>
            <a:r>
              <a:rPr lang="en-US" sz="2000" dirty="0" smtClean="0"/>
              <a:t>“Hold To God’s Unchanging Hand”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3048000"/>
            <a:ext cx="441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I. We are Protected.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Psa. 31:14-15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Psa. 139:8-10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Psa. 138:7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John 10:29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Rom. 8:37-39</a:t>
            </a:r>
          </a:p>
          <a:p>
            <a:pPr lvl="1">
              <a:buFont typeface="Arial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3048000"/>
            <a:ext cx="4419600" cy="3077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 dirty="0" smtClean="0"/>
              <a:t>II. We’re Made Beautiful.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Gen. 1:31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</a:t>
            </a:r>
            <a:r>
              <a:rPr lang="en-US" sz="2600" dirty="0" err="1" smtClean="0"/>
              <a:t>Ecc</a:t>
            </a:r>
            <a:r>
              <a:rPr lang="en-US" sz="2600" dirty="0" smtClean="0"/>
              <a:t>. 3:11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Isa. 64:8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1 Cor. 6:9-11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1 Pet. 5:6</a:t>
            </a:r>
          </a:p>
          <a:p>
            <a:pPr lvl="1">
              <a:buFont typeface="Arial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0" y="0"/>
            <a:ext cx="4038600" cy="6858000"/>
            <a:chOff x="0" y="0"/>
            <a:chExt cx="4038600" cy="6858000"/>
          </a:xfrm>
          <a:effectLst>
            <a:outerShdw blurRad="50800" dist="76200" dir="2700000">
              <a:srgbClr val="000000">
                <a:alpha val="43000"/>
              </a:srgb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0" y="4648200"/>
              <a:ext cx="4038600" cy="22098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5797" r="17391"/>
            <a:stretch>
              <a:fillRect/>
            </a:stretch>
          </p:blipFill>
          <p:spPr>
            <a:xfrm>
              <a:off x="0" y="2362200"/>
              <a:ext cx="4038600" cy="350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0" y="0"/>
              <a:ext cx="4038600" cy="2514600"/>
            </a:xfrm>
            <a:prstGeom prst="rect">
              <a:avLst/>
            </a:prstGeom>
            <a:solidFill>
              <a:srgbClr val="02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HeldintheHands.png"/>
          <p:cNvPicPr>
            <a:picLocks noChangeAspect="1"/>
          </p:cNvPicPr>
          <p:nvPr/>
        </p:nvPicPr>
        <p:blipFill>
          <a:blip r:embed="rId3"/>
          <a:srcRect b="26613"/>
          <a:stretch>
            <a:fillRect/>
          </a:stretch>
        </p:blipFill>
        <p:spPr>
          <a:xfrm>
            <a:off x="914400" y="228600"/>
            <a:ext cx="7398327" cy="27432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343400" y="3048000"/>
            <a:ext cx="441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III. He Cares for Us.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Job 12:7-10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</a:t>
            </a:r>
            <a:r>
              <a:rPr lang="en-US" sz="2600" dirty="0" err="1" smtClean="0"/>
              <a:t>Ecc</a:t>
            </a:r>
            <a:r>
              <a:rPr lang="en-US" sz="2600" dirty="0" smtClean="0"/>
              <a:t>. 9:1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Psa. 145:15-16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Matt. 6:31-33</a:t>
            </a:r>
          </a:p>
          <a:p>
            <a:pPr marL="628650" lvl="1" indent="-171450">
              <a:buFont typeface="Arial"/>
              <a:buChar char="•"/>
            </a:pPr>
            <a:r>
              <a:rPr lang="en-US" sz="2600" dirty="0" smtClean="0"/>
              <a:t> Isa. 41:10</a:t>
            </a:r>
          </a:p>
          <a:p>
            <a:pPr lvl="1">
              <a:buFont typeface="Arial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424</Words>
  <Application>Microsoft Macintosh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Hands Of God</dc:title>
  <dc:creator> </dc:creator>
  <cp:lastModifiedBy>Kyle Pope</cp:lastModifiedBy>
  <cp:revision>9</cp:revision>
  <dcterms:created xsi:type="dcterms:W3CDTF">2016-02-27T01:24:45Z</dcterms:created>
  <dcterms:modified xsi:type="dcterms:W3CDTF">2016-02-27T01:25:42Z</dcterms:modified>
</cp:coreProperties>
</file>