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6" r:id="rId1"/>
  </p:sldMasterIdLst>
  <p:sldIdLst>
    <p:sldId id="257" r:id="rId2"/>
    <p:sldId id="258" r:id="rId3"/>
    <p:sldId id="259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>
        <p:scale>
          <a:sx n="99" d="100"/>
          <a:sy n="99" d="100"/>
        </p:scale>
        <p:origin x="-512" y="-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C00351F-24F8-4E36-ACF0-2AE89CFB3FE5}" type="datetimeFigureOut">
              <a:rPr lang="en-US" smtClean="0"/>
              <a:pPr/>
              <a:t>4/27/16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3693AA11-445A-431C-96B0-0CB8C7C6BA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t="26389"/>
          <a:stretch>
            <a:fillRect/>
          </a:stretch>
        </p:blipFill>
        <p:spPr>
          <a:xfrm>
            <a:off x="0" y="0"/>
            <a:ext cx="9144000" cy="3048000"/>
          </a:xfrm>
          <a:prstGeom prst="rect">
            <a:avLst/>
          </a:prstGeom>
          <a:effectLst>
            <a:outerShdw blurRad="203200" dist="177800" dir="5880000">
              <a:srgbClr val="000000">
                <a:alpha val="43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3276600"/>
            <a:ext cx="8382000" cy="3429000"/>
          </a:xfrm>
        </p:spPr>
        <p:txBody>
          <a:bodyPr anchor="t">
            <a:noAutofit/>
          </a:bodyPr>
          <a:lstStyle/>
          <a:p>
            <a:pPr marL="457200" indent="-457200">
              <a:buSzPct val="90000"/>
              <a:buFont typeface="Arial"/>
              <a:buChar char="•"/>
            </a:pPr>
            <a:r>
              <a:rPr lang="en-US" sz="3500" dirty="0" smtClean="0"/>
              <a:t>Get the Right Job?</a:t>
            </a:r>
          </a:p>
          <a:p>
            <a:pPr marL="904875" indent="-457200">
              <a:buSzPct val="90000"/>
              <a:buFont typeface="Arial"/>
              <a:buChar char="•"/>
            </a:pPr>
            <a:r>
              <a:rPr lang="en-US" sz="3500" dirty="0" smtClean="0"/>
              <a:t>	Find the Right Spouse?</a:t>
            </a:r>
          </a:p>
          <a:p>
            <a:pPr marL="1816100" indent="-457200">
              <a:buSzPct val="90000"/>
              <a:buFont typeface="Arial"/>
              <a:buChar char="•"/>
            </a:pPr>
            <a:r>
              <a:rPr lang="en-US" sz="3500" dirty="0" smtClean="0"/>
              <a:t>	Eat the Right Foods?</a:t>
            </a:r>
          </a:p>
          <a:p>
            <a:pPr marL="2787650" indent="-457200">
              <a:buSzPct val="90000"/>
              <a:buFont typeface="Arial"/>
              <a:buChar char="•"/>
            </a:pPr>
            <a:r>
              <a:rPr lang="en-US" sz="3500" dirty="0" smtClean="0"/>
              <a:t>Have the Right Friends?</a:t>
            </a:r>
          </a:p>
          <a:p>
            <a:pPr marL="3654425" indent="-457200">
              <a:buSzPct val="90000"/>
              <a:buFont typeface="Arial"/>
              <a:buChar char="•"/>
            </a:pPr>
            <a:r>
              <a:rPr lang="en-US" sz="3500" dirty="0" smtClean="0"/>
              <a:t>	Join the Right Groups?</a:t>
            </a:r>
          </a:p>
          <a:p>
            <a:pPr marL="457200" indent="-457200">
              <a:buNone/>
            </a:pPr>
            <a:endParaRPr lang="en-US" sz="35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2880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en-US" sz="5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How To Live Right</a:t>
            </a:r>
            <a:endParaRPr lang="en-US" sz="5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50800" dist="38100" dir="2700000">
                  <a:srgbClr val="000000">
                    <a:alpha val="43000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40018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t="26389"/>
          <a:stretch>
            <a:fillRect/>
          </a:stretch>
        </p:blipFill>
        <p:spPr>
          <a:xfrm>
            <a:off x="0" y="0"/>
            <a:ext cx="9144000" cy="3048000"/>
          </a:xfrm>
          <a:prstGeom prst="rect">
            <a:avLst/>
          </a:prstGeom>
          <a:effectLst>
            <a:outerShdw blurRad="203200" dist="177800" dir="5880000">
              <a:srgbClr val="000000">
                <a:alpha val="43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3276600"/>
            <a:ext cx="8382000" cy="3429000"/>
          </a:xfrm>
        </p:spPr>
        <p:txBody>
          <a:bodyPr anchor="t">
            <a:noAutofit/>
          </a:bodyPr>
          <a:lstStyle/>
          <a:p>
            <a:pPr marL="822960" lvl="1" indent="-457200" defTabSz="957263">
              <a:lnSpc>
                <a:spcPct val="90000"/>
              </a:lnSpc>
              <a:buSzPct val="90000"/>
              <a:buFont typeface="Arial"/>
              <a:buChar char="•"/>
            </a:pPr>
            <a:r>
              <a:rPr lang="en-US" sz="2800" dirty="0" smtClean="0"/>
              <a:t>It is right for children to obey parents (Eph. 6:1-4).</a:t>
            </a:r>
          </a:p>
          <a:p>
            <a:pPr marL="822960" lvl="1" indent="-457200" defTabSz="957263">
              <a:lnSpc>
                <a:spcPct val="90000"/>
              </a:lnSpc>
              <a:buSzPct val="90000"/>
              <a:buFont typeface="Arial"/>
              <a:buChar char="•"/>
            </a:pPr>
            <a:r>
              <a:rPr lang="en-US" sz="2800" dirty="0" smtClean="0"/>
              <a:t>It is not right to listen to men rather than God (Acts 4:16-20).</a:t>
            </a:r>
          </a:p>
          <a:p>
            <a:pPr marL="822960" lvl="1" indent="-457200" defTabSz="957263">
              <a:lnSpc>
                <a:spcPct val="90000"/>
              </a:lnSpc>
              <a:buSzPct val="90000"/>
              <a:buFont typeface="Arial"/>
              <a:buChar char="•"/>
            </a:pPr>
            <a:r>
              <a:rPr lang="en-US" sz="2800" dirty="0" smtClean="0"/>
              <a:t>We may think all we do is right (Prov. 21:2).</a:t>
            </a:r>
          </a:p>
          <a:p>
            <a:pPr marL="822960" lvl="1" indent="-457200" defTabSz="957263">
              <a:lnSpc>
                <a:spcPct val="90000"/>
              </a:lnSpc>
              <a:buSzPct val="90000"/>
              <a:buFont typeface="Arial"/>
              <a:buChar char="•"/>
            </a:pPr>
            <a:r>
              <a:rPr lang="en-US" sz="2800" dirty="0" smtClean="0"/>
              <a:t>What matters is what’s right in God’s sight (1 Kings 11:38).</a:t>
            </a:r>
          </a:p>
          <a:p>
            <a:pPr marL="822960" lvl="1" indent="-457200" defTabSz="957263">
              <a:lnSpc>
                <a:spcPct val="90000"/>
              </a:lnSpc>
              <a:buSzPct val="90000"/>
              <a:buFont typeface="Arial"/>
              <a:buChar char="•"/>
            </a:pPr>
            <a:r>
              <a:rPr lang="en-US" sz="2800" dirty="0" smtClean="0"/>
              <a:t>We know right by God’s word (Psa. 33:4-6).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2880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en-US" sz="5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How To Live Right</a:t>
            </a:r>
            <a:endParaRPr lang="en-US" sz="5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50800" dist="38100" dir="2700000">
                  <a:srgbClr val="000000">
                    <a:alpha val="43000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40018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t="26389"/>
          <a:stretch>
            <a:fillRect/>
          </a:stretch>
        </p:blipFill>
        <p:spPr>
          <a:xfrm>
            <a:off x="0" y="0"/>
            <a:ext cx="9144000" cy="3048000"/>
          </a:xfrm>
          <a:prstGeom prst="rect">
            <a:avLst/>
          </a:prstGeom>
          <a:effectLst>
            <a:outerShdw blurRad="203200" dist="177800" dir="5880000">
              <a:srgbClr val="000000">
                <a:alpha val="43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3276600"/>
            <a:ext cx="8686800" cy="3429000"/>
          </a:xfrm>
        </p:spPr>
        <p:txBody>
          <a:bodyPr anchor="t">
            <a:noAutofit/>
          </a:bodyPr>
          <a:lstStyle/>
          <a:p>
            <a:pPr marL="822960" lvl="1" indent="-457200" algn="ctr" defTabSz="957263">
              <a:lnSpc>
                <a:spcPct val="90000"/>
              </a:lnSpc>
              <a:spcAft>
                <a:spcPts val="1200"/>
              </a:spcAft>
              <a:buSzPct val="90000"/>
              <a:buNone/>
            </a:pPr>
            <a:r>
              <a:rPr lang="en-US" sz="3300" dirty="0" smtClean="0"/>
              <a:t>When we learn God’s word, what then?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800" dirty="0" smtClean="0"/>
              <a:t>Make up your mind to live right (Josh. 24:14-15).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800" dirty="0" smtClean="0"/>
              <a:t>Make up your mind to help others live right.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800" dirty="0" smtClean="0"/>
              <a:t>Be realistic about your own abilities (1 Cor. 10:12-13).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/>
            </a:pPr>
            <a:r>
              <a:rPr lang="en-US" sz="2800" dirty="0" smtClean="0"/>
              <a:t>Meditate on the advantages of living right (Phil. 4:8).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2880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en-US" sz="5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How To Live Right</a:t>
            </a:r>
            <a:endParaRPr lang="en-US" sz="5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50800" dist="38100" dir="2700000">
                  <a:srgbClr val="000000">
                    <a:alpha val="43000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40018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t="26389"/>
          <a:stretch>
            <a:fillRect/>
          </a:stretch>
        </p:blipFill>
        <p:spPr>
          <a:xfrm>
            <a:off x="0" y="0"/>
            <a:ext cx="9144000" cy="3048000"/>
          </a:xfrm>
          <a:prstGeom prst="rect">
            <a:avLst/>
          </a:prstGeom>
          <a:effectLst>
            <a:outerShdw blurRad="203200" dist="177800" dir="5880000">
              <a:srgbClr val="000000">
                <a:alpha val="43000"/>
              </a:srgbClr>
            </a:outerShdw>
          </a:effec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3276600"/>
            <a:ext cx="8686800" cy="3429000"/>
          </a:xfrm>
        </p:spPr>
        <p:txBody>
          <a:bodyPr anchor="t">
            <a:noAutofit/>
          </a:bodyPr>
          <a:lstStyle/>
          <a:p>
            <a:pPr marL="822960" lvl="1" indent="-457200" algn="ctr" defTabSz="957263">
              <a:lnSpc>
                <a:spcPct val="90000"/>
              </a:lnSpc>
              <a:spcAft>
                <a:spcPts val="1200"/>
              </a:spcAft>
              <a:buSzPct val="90000"/>
              <a:buNone/>
            </a:pPr>
            <a:r>
              <a:rPr lang="en-US" sz="3300" dirty="0" smtClean="0"/>
              <a:t>When we learn God’s word, what then?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 startAt="5"/>
            </a:pPr>
            <a:r>
              <a:rPr lang="en-US" sz="2800" dirty="0" smtClean="0"/>
              <a:t>Plan your time and fill it with good (Eph. 5:15-16).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 startAt="5"/>
            </a:pPr>
            <a:r>
              <a:rPr lang="en-US" sz="2800" dirty="0" smtClean="0"/>
              <a:t>Look beyond the immediate.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 startAt="5"/>
            </a:pPr>
            <a:r>
              <a:rPr lang="en-US" sz="2800" dirty="0" smtClean="0"/>
              <a:t>Take seriously the prayer “Lead us not into temptation” (Matt. 6:13).</a:t>
            </a:r>
          </a:p>
          <a:p>
            <a:pPr marL="880110" lvl="1" indent="-514350" defTabSz="957263">
              <a:lnSpc>
                <a:spcPct val="90000"/>
              </a:lnSpc>
              <a:buSzPct val="90000"/>
              <a:buFont typeface="+mj-lt"/>
              <a:buAutoNum type="arabicPeriod" startAt="5"/>
            </a:pPr>
            <a:r>
              <a:rPr lang="en-US" sz="2800" dirty="0" smtClean="0"/>
              <a:t>Be enthusiastic about doing right (1 Cor. 16:15).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2880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en-US" sz="5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How To Live Right</a:t>
            </a:r>
            <a:endParaRPr lang="en-US" sz="55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50800" dist="38100" dir="2700000">
                  <a:srgbClr val="000000">
                    <a:alpha val="43000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440018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3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92</TotalTime>
  <Words>263</Words>
  <Application>Microsoft Macintosh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Elemental</vt:lpstr>
      <vt:lpstr>How To Live Right</vt:lpstr>
      <vt:lpstr>How To Live Right</vt:lpstr>
      <vt:lpstr>How To Live Right</vt:lpstr>
      <vt:lpstr>How To Live Right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Live Right In A Wicked World</dc:title>
  <dc:creator>Mike</dc:creator>
  <cp:lastModifiedBy>Kyle Pope</cp:lastModifiedBy>
  <cp:revision>10</cp:revision>
  <dcterms:created xsi:type="dcterms:W3CDTF">2016-04-27T20:07:00Z</dcterms:created>
  <dcterms:modified xsi:type="dcterms:W3CDTF">2016-04-27T20:07:37Z</dcterms:modified>
</cp:coreProperties>
</file>