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60" r:id="rId3"/>
    <p:sldId id="262" r:id="rId4"/>
    <p:sldId id="263" r:id="rId5"/>
    <p:sldId id="261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CF90653-1B14-45A7-9A3A-196507702FF6}" type="datetimeFigureOut">
              <a:rPr lang="en-US" smtClean="0"/>
              <a:pPr/>
              <a:t>1/25/16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842ADB3-531C-4F1E-AD7B-0AEA4AC3B1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 smtClean="0"/>
              <a:t>Jesus Cleanses A Leper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Mark 1:40-45</a:t>
            </a:r>
            <a:endParaRPr lang="en-US" sz="28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347417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1" dirty="0" smtClean="0"/>
              <a:t>The Leper</a:t>
            </a:r>
            <a:endParaRPr lang="en-US" sz="4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His Disease</a:t>
            </a:r>
          </a:p>
          <a:p>
            <a:pPr lvl="1"/>
            <a:r>
              <a:rPr lang="en-US" sz="2800" dirty="0" smtClean="0"/>
              <a:t>Leprosy was a painful, dreadful disease; with a social stigma.</a:t>
            </a:r>
          </a:p>
          <a:p>
            <a:r>
              <a:rPr lang="en-US" sz="3200" b="1" dirty="0" smtClean="0"/>
              <a:t>His Demeanor</a:t>
            </a:r>
          </a:p>
          <a:p>
            <a:pPr lvl="1"/>
            <a:r>
              <a:rPr lang="en-US" sz="2800" dirty="0" smtClean="0"/>
              <a:t>He came to Jesus, knelt, and begged for help.</a:t>
            </a:r>
          </a:p>
          <a:p>
            <a:r>
              <a:rPr lang="en-US" sz="3200" b="1" dirty="0" smtClean="0"/>
              <a:t>His Request</a:t>
            </a:r>
          </a:p>
          <a:p>
            <a:pPr lvl="1"/>
            <a:r>
              <a:rPr lang="en-US" sz="2800" i="1" dirty="0" smtClean="0"/>
              <a:t>“If You are willing, You can make me clean.”</a:t>
            </a:r>
            <a:endParaRPr lang="en-US" sz="2800" i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747968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1" dirty="0" smtClean="0"/>
              <a:t>The Lord’s Response</a:t>
            </a:r>
            <a:endParaRPr lang="en-US" sz="4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He was moved with compassion.</a:t>
            </a:r>
          </a:p>
          <a:p>
            <a:endParaRPr lang="en-US" sz="800" dirty="0" smtClean="0"/>
          </a:p>
          <a:p>
            <a:r>
              <a:rPr lang="en-US" sz="3200" b="1" dirty="0" smtClean="0"/>
              <a:t>He stretched out His hand.</a:t>
            </a:r>
            <a:endParaRPr lang="en-US" sz="2800" dirty="0" smtClean="0"/>
          </a:p>
          <a:p>
            <a:endParaRPr lang="en-US" sz="800" b="1" dirty="0" smtClean="0"/>
          </a:p>
          <a:p>
            <a:r>
              <a:rPr lang="en-US" sz="3200" b="1" dirty="0" smtClean="0"/>
              <a:t>He touched him.</a:t>
            </a:r>
          </a:p>
          <a:p>
            <a:endParaRPr lang="en-US" sz="800" b="1" dirty="0" smtClean="0"/>
          </a:p>
          <a:p>
            <a:r>
              <a:rPr lang="en-US" sz="3200" b="1" dirty="0" smtClean="0"/>
              <a:t>He healed him.</a:t>
            </a:r>
            <a:endParaRPr lang="en-US" sz="2800" i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18659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1" dirty="0" smtClean="0"/>
              <a:t>The Lord’s Instruction</a:t>
            </a:r>
            <a:endParaRPr lang="en-US" sz="4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Say nothing to anyone.</a:t>
            </a:r>
          </a:p>
          <a:p>
            <a:endParaRPr lang="en-US" sz="800" b="1" dirty="0" smtClean="0"/>
          </a:p>
          <a:p>
            <a:r>
              <a:rPr lang="en-US" sz="3200" b="1" dirty="0" smtClean="0"/>
              <a:t>Show yourself to the priest.</a:t>
            </a:r>
          </a:p>
          <a:p>
            <a:endParaRPr lang="en-US" sz="800" dirty="0" smtClean="0"/>
          </a:p>
          <a:p>
            <a:r>
              <a:rPr lang="en-US" sz="3200" b="1" dirty="0" smtClean="0"/>
              <a:t>Offer the sacrifice Moses commanded.</a:t>
            </a:r>
            <a:endParaRPr lang="en-US" sz="2800" i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18659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Application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4155502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Application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To Us</a:t>
            </a:r>
            <a:endParaRPr lang="en-US" sz="2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We are sick, unclean with sin.</a:t>
            </a:r>
          </a:p>
          <a:p>
            <a:r>
              <a:rPr lang="en-US" b="1" dirty="0" smtClean="0"/>
              <a:t>We must come to Jesus.</a:t>
            </a:r>
          </a:p>
          <a:p>
            <a:r>
              <a:rPr lang="en-US" b="1" dirty="0" smtClean="0"/>
              <a:t>We must approach Jesus with humility.</a:t>
            </a:r>
          </a:p>
          <a:p>
            <a:r>
              <a:rPr lang="en-US" b="1" dirty="0" smtClean="0"/>
              <a:t>We must ask in faith, believing Jesus is willing. 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0993524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Application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To Us</a:t>
            </a:r>
            <a:endParaRPr lang="en-US" sz="2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We are sick, unclean with sin.</a:t>
            </a:r>
          </a:p>
          <a:p>
            <a:r>
              <a:rPr lang="en-US" b="1" dirty="0" smtClean="0"/>
              <a:t>We must come to Jesus.</a:t>
            </a:r>
          </a:p>
          <a:p>
            <a:r>
              <a:rPr lang="en-US" b="1" dirty="0" smtClean="0"/>
              <a:t>We must approach Jesus with humility.</a:t>
            </a:r>
          </a:p>
          <a:p>
            <a:r>
              <a:rPr lang="en-US" b="1" dirty="0" smtClean="0"/>
              <a:t>We must ask in faith, believing Jesus is willing. </a:t>
            </a:r>
            <a:endParaRPr lang="en-US" b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The Lord is…</a:t>
            </a:r>
            <a:endParaRPr lang="en-US" sz="28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/>
              <a:t>Compassionate</a:t>
            </a:r>
          </a:p>
          <a:p>
            <a:r>
              <a:rPr lang="en-US" b="1" dirty="0" smtClean="0"/>
              <a:t>Touched by our troubles</a:t>
            </a:r>
          </a:p>
          <a:p>
            <a:r>
              <a:rPr lang="en-US" b="1" dirty="0" smtClean="0"/>
              <a:t>Ready to help us</a:t>
            </a:r>
          </a:p>
          <a:p>
            <a:r>
              <a:rPr lang="en-US" b="1" dirty="0" smtClean="0"/>
              <a:t>Willing to hear us </a:t>
            </a:r>
          </a:p>
          <a:p>
            <a:r>
              <a:rPr lang="en-US" b="1" dirty="0" smtClean="0"/>
              <a:t>And able to cleanse us of our sins!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0993524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196</Words>
  <Application>Microsoft Macintosh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Jesus Cleanses A Leper</vt:lpstr>
      <vt:lpstr>The Leper</vt:lpstr>
      <vt:lpstr>The Lord’s Response</vt:lpstr>
      <vt:lpstr>The Lord’s Instruction</vt:lpstr>
      <vt:lpstr>Application</vt:lpstr>
      <vt:lpstr>Application</vt:lpstr>
      <vt:lpstr>Application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Cleanses A Leper</dc:title>
  <dc:creator>Heath</dc:creator>
  <cp:lastModifiedBy>Kyle Pope</cp:lastModifiedBy>
  <cp:revision>11</cp:revision>
  <dcterms:created xsi:type="dcterms:W3CDTF">2016-01-25T18:25:36Z</dcterms:created>
  <dcterms:modified xsi:type="dcterms:W3CDTF">2016-01-25T18:25:46Z</dcterms:modified>
</cp:coreProperties>
</file>