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handoutMasterIdLst>
    <p:handoutMasterId r:id="rId6"/>
  </p:handoutMasterIdLst>
  <p:sldIdLst>
    <p:sldId id="257" r:id="rId2"/>
    <p:sldId id="264" r:id="rId3"/>
    <p:sldId id="265" r:id="rId4"/>
    <p:sldId id="26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FFCC"/>
    <a:srgbClr val="FFFF99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51EBE0-4684-44C1-B985-0F0AC24D4C4B}" type="datetimeFigureOut">
              <a:rPr lang="en-US" smtClean="0"/>
              <a:pPr/>
              <a:t>12/29/16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0968FE-0AB9-45AB-9D64-E12C7379F2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931571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B576D32A-B246-4C7A-A6A6-533D0A07BD9F}" type="datetimeFigureOut">
              <a:rPr lang="en-US" smtClean="0"/>
              <a:pPr/>
              <a:t>12/29/16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3029C4E-0C89-4E71-B882-EC2B682E39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D32A-B246-4C7A-A6A6-533D0A07BD9F}" type="datetimeFigureOut">
              <a:rPr lang="en-US" smtClean="0"/>
              <a:pPr/>
              <a:t>12/29/16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29C4E-0C89-4E71-B882-EC2B682E39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D32A-B246-4C7A-A6A6-533D0A07BD9F}" type="datetimeFigureOut">
              <a:rPr lang="en-US" smtClean="0"/>
              <a:pPr/>
              <a:t>12/29/16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29C4E-0C89-4E71-B882-EC2B682E39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D32A-B246-4C7A-A6A6-533D0A07BD9F}" type="datetimeFigureOut">
              <a:rPr lang="en-US" smtClean="0"/>
              <a:pPr/>
              <a:t>12/29/16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29C4E-0C89-4E71-B882-EC2B682E39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B576D32A-B246-4C7A-A6A6-533D0A07BD9F}" type="datetimeFigureOut">
              <a:rPr lang="en-US" smtClean="0"/>
              <a:pPr/>
              <a:t>12/29/16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3029C4E-0C89-4E71-B882-EC2B682E39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D32A-B246-4C7A-A6A6-533D0A07BD9F}" type="datetimeFigureOut">
              <a:rPr lang="en-US" smtClean="0"/>
              <a:pPr/>
              <a:t>12/29/16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A3029C4E-0C89-4E71-B882-EC2B682E39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D32A-B246-4C7A-A6A6-533D0A07BD9F}" type="datetimeFigureOut">
              <a:rPr lang="en-US" smtClean="0"/>
              <a:pPr/>
              <a:t>12/29/16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A3029C4E-0C89-4E71-B882-EC2B682E39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D32A-B246-4C7A-A6A6-533D0A07BD9F}" type="datetimeFigureOut">
              <a:rPr lang="en-US" smtClean="0"/>
              <a:pPr/>
              <a:t>12/29/16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29C4E-0C89-4E71-B882-EC2B682E39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D32A-B246-4C7A-A6A6-533D0A07BD9F}" type="datetimeFigureOut">
              <a:rPr lang="en-US" smtClean="0"/>
              <a:pPr/>
              <a:t>12/29/16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29C4E-0C89-4E71-B882-EC2B682E39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B576D32A-B246-4C7A-A6A6-533D0A07BD9F}" type="datetimeFigureOut">
              <a:rPr lang="en-US" smtClean="0"/>
              <a:pPr/>
              <a:t>12/29/16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3029C4E-0C89-4E71-B882-EC2B682E39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B576D32A-B246-4C7A-A6A6-533D0A07BD9F}" type="datetimeFigureOut">
              <a:rPr lang="en-US" smtClean="0"/>
              <a:pPr/>
              <a:t>12/29/16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3029C4E-0C89-4E71-B882-EC2B682E39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</a:lstStyle>
          <a:p>
            <a:fld id="{B576D32A-B246-4C7A-A6A6-533D0A07BD9F}" type="datetimeFigureOut">
              <a:rPr lang="en-US" smtClean="0"/>
              <a:pPr/>
              <a:t>12/29/16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</a:lstStyle>
          <a:p>
            <a:fld id="{A3029C4E-0C89-4E71-B882-EC2B682E39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8229600" cy="2209800"/>
          </a:xfrm>
        </p:spPr>
        <p:txBody>
          <a:bodyPr anchor="t">
            <a:normAutofit/>
          </a:bodyPr>
          <a:lstStyle/>
          <a:p>
            <a:pPr algn="ctr"/>
            <a:r>
              <a:rPr lang="en-US" sz="6000" b="1" dirty="0" smtClean="0">
                <a:solidFill>
                  <a:srgbClr val="FFFFCC"/>
                </a:solidFill>
                <a:latin typeface="Rockwell"/>
                <a:cs typeface="Rockwell"/>
              </a:rPr>
              <a:t>Jesus’ Reliance </a:t>
            </a:r>
            <a:br>
              <a:rPr lang="en-US" sz="6000" b="1" dirty="0" smtClean="0">
                <a:solidFill>
                  <a:srgbClr val="FFFFCC"/>
                </a:solidFill>
                <a:latin typeface="Rockwell"/>
                <a:cs typeface="Rockwell"/>
              </a:rPr>
            </a:br>
            <a:r>
              <a:rPr lang="en-US" sz="6000" b="1" dirty="0" smtClean="0">
                <a:solidFill>
                  <a:srgbClr val="FFFFCC"/>
                </a:solidFill>
                <a:latin typeface="Rockwell"/>
                <a:cs typeface="Rockwell"/>
              </a:rPr>
              <a:t>Upon Scriptures</a:t>
            </a:r>
            <a:endParaRPr lang="en-US" sz="6000" b="1" dirty="0">
              <a:solidFill>
                <a:srgbClr val="FFFFCC"/>
              </a:solidFill>
              <a:latin typeface="Rockwell"/>
              <a:cs typeface="Rockwel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3048000"/>
            <a:ext cx="8305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8788" indent="-458788"/>
            <a:r>
              <a:rPr lang="en-US" sz="3200" b="1" dirty="0" smtClean="0">
                <a:solidFill>
                  <a:srgbClr val="FFFFCC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I.  The Son relied upon what had been written to carry out His purpose.</a:t>
            </a:r>
          </a:p>
          <a:p>
            <a:pPr marL="915988" lvl="1" indent="-458788">
              <a:buFont typeface="Arial"/>
              <a:buChar char="•"/>
            </a:pPr>
            <a:r>
              <a:rPr lang="en-US" sz="32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He came to do His Father’s will (John 12:47-49).</a:t>
            </a:r>
          </a:p>
          <a:p>
            <a:pPr marL="915988" lvl="1" indent="-458788">
              <a:buFont typeface="Arial"/>
              <a:buChar char="•"/>
            </a:pPr>
            <a:r>
              <a:rPr lang="en-US" sz="32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He saw His life fulfilled in Scripture (Luke 24:44-45).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5279733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en-US" sz="6000" b="1" dirty="0" smtClean="0">
                <a:solidFill>
                  <a:srgbClr val="FFFFCC"/>
                </a:solidFill>
                <a:latin typeface="Rockwell"/>
                <a:cs typeface="Rockwell"/>
              </a:rPr>
              <a:t>Jesus’ Reliance </a:t>
            </a:r>
            <a:br>
              <a:rPr lang="en-US" sz="6000" b="1" dirty="0" smtClean="0">
                <a:solidFill>
                  <a:srgbClr val="FFFFCC"/>
                </a:solidFill>
                <a:latin typeface="Rockwell"/>
                <a:cs typeface="Rockwell"/>
              </a:rPr>
            </a:br>
            <a:r>
              <a:rPr lang="en-US" sz="6000" b="1" dirty="0" smtClean="0">
                <a:solidFill>
                  <a:srgbClr val="FFFFCC"/>
                </a:solidFill>
                <a:latin typeface="Rockwell"/>
                <a:cs typeface="Rockwell"/>
              </a:rPr>
              <a:t>Upon Scriptures</a:t>
            </a:r>
            <a:endParaRPr lang="en-US" sz="6000" b="1" dirty="0">
              <a:solidFill>
                <a:srgbClr val="FFFFCC"/>
              </a:solidFill>
              <a:latin typeface="Rockwell"/>
              <a:cs typeface="Rockwel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3048000"/>
            <a:ext cx="8305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66738" indent="-566738"/>
            <a:r>
              <a:rPr lang="en-US" sz="3200" b="1" dirty="0" smtClean="0">
                <a:solidFill>
                  <a:srgbClr val="FFFFCC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II. He relied on what was written to resist temptations (Matt. 4:1-11).</a:t>
            </a:r>
          </a:p>
          <a:p>
            <a:pPr marL="915988" lvl="1" indent="-458788">
              <a:buFont typeface="Arial"/>
              <a:buChar char="•"/>
            </a:pPr>
            <a:r>
              <a:rPr lang="en-US" sz="32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“It is written…” (</a:t>
            </a:r>
            <a:r>
              <a:rPr lang="en-US" sz="3200" b="1" dirty="0" err="1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v</a:t>
            </a:r>
            <a:r>
              <a:rPr lang="en-US" sz="32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. 4).</a:t>
            </a:r>
          </a:p>
          <a:p>
            <a:pPr marL="915988" lvl="1" indent="-458788">
              <a:buFont typeface="Arial"/>
              <a:buChar char="•"/>
            </a:pPr>
            <a:r>
              <a:rPr lang="en-US" sz="32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“It is written…” (</a:t>
            </a:r>
            <a:r>
              <a:rPr lang="en-US" sz="3200" b="1" dirty="0" err="1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v</a:t>
            </a:r>
            <a:r>
              <a:rPr lang="en-US" sz="32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. 7).</a:t>
            </a:r>
          </a:p>
          <a:p>
            <a:pPr marL="915988" lvl="1" indent="-458788">
              <a:buFont typeface="Arial"/>
              <a:buChar char="•"/>
            </a:pPr>
            <a:r>
              <a:rPr lang="en-US" sz="32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“For it is written…” (</a:t>
            </a:r>
            <a:r>
              <a:rPr lang="en-US" sz="3200" b="1" dirty="0" err="1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v</a:t>
            </a:r>
            <a:r>
              <a:rPr lang="en-US" sz="32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. 10).</a:t>
            </a:r>
          </a:p>
          <a:p>
            <a:pPr marL="915988" lvl="1" indent="-458788">
              <a:buFont typeface="Arial"/>
              <a:buChar char="•"/>
            </a:pPr>
            <a:endParaRPr lang="en-US" sz="3200" b="1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5279733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en-US" sz="6000" b="1" dirty="0" smtClean="0">
                <a:solidFill>
                  <a:srgbClr val="FFFFCC"/>
                </a:solidFill>
                <a:latin typeface="Rockwell"/>
                <a:cs typeface="Rockwell"/>
              </a:rPr>
              <a:t>Jesus’ Reliance </a:t>
            </a:r>
            <a:br>
              <a:rPr lang="en-US" sz="6000" b="1" dirty="0" smtClean="0">
                <a:solidFill>
                  <a:srgbClr val="FFFFCC"/>
                </a:solidFill>
                <a:latin typeface="Rockwell"/>
                <a:cs typeface="Rockwell"/>
              </a:rPr>
            </a:br>
            <a:r>
              <a:rPr lang="en-US" sz="6000" b="1" dirty="0" smtClean="0">
                <a:solidFill>
                  <a:srgbClr val="FFFFCC"/>
                </a:solidFill>
                <a:latin typeface="Rockwell"/>
                <a:cs typeface="Rockwell"/>
              </a:rPr>
              <a:t>Upon Scriptures</a:t>
            </a:r>
            <a:endParaRPr lang="en-US" sz="6000" b="1" dirty="0">
              <a:solidFill>
                <a:srgbClr val="FFFFCC"/>
              </a:solidFill>
              <a:latin typeface="Rockwell"/>
              <a:cs typeface="Rockwel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3048000"/>
            <a:ext cx="8305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/>
            <a:r>
              <a:rPr lang="en-US" sz="3200" b="1" dirty="0" smtClean="0">
                <a:solidFill>
                  <a:srgbClr val="FFFFCC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III. He relied on what was written to answer spiritual questions.</a:t>
            </a:r>
          </a:p>
          <a:p>
            <a:pPr marL="915988" lvl="1" indent="-458788">
              <a:buFont typeface="Arial"/>
              <a:buChar char="•"/>
            </a:pPr>
            <a:r>
              <a:rPr lang="en-US" sz="32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Eternal life (Luke 10:25-28).</a:t>
            </a:r>
          </a:p>
          <a:p>
            <a:pPr marL="915988" lvl="1" indent="-458788">
              <a:buFont typeface="Arial"/>
              <a:buChar char="•"/>
            </a:pPr>
            <a:r>
              <a:rPr lang="en-US" sz="32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Divorce (Matt. 19:3-6).</a:t>
            </a:r>
          </a:p>
          <a:p>
            <a:pPr marL="915988" lvl="1" indent="-458788">
              <a:buFont typeface="Arial"/>
              <a:buChar char="•"/>
            </a:pPr>
            <a:r>
              <a:rPr lang="en-US" sz="32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The Resurrection (Matt. 22:23-32).</a:t>
            </a:r>
          </a:p>
          <a:p>
            <a:pPr marL="915988" lvl="1" indent="-458788">
              <a:buFont typeface="Arial"/>
              <a:buChar char="•"/>
            </a:pPr>
            <a:endParaRPr lang="en-US" sz="3200" b="1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5279733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en-US" sz="6000" b="1" dirty="0" smtClean="0">
                <a:solidFill>
                  <a:srgbClr val="FFFFCC"/>
                </a:solidFill>
                <a:latin typeface="Rockwell"/>
                <a:cs typeface="Rockwell"/>
              </a:rPr>
              <a:t>Jesus’ Reliance </a:t>
            </a:r>
            <a:br>
              <a:rPr lang="en-US" sz="6000" b="1" dirty="0" smtClean="0">
                <a:solidFill>
                  <a:srgbClr val="FFFFCC"/>
                </a:solidFill>
                <a:latin typeface="Rockwell"/>
                <a:cs typeface="Rockwell"/>
              </a:rPr>
            </a:br>
            <a:r>
              <a:rPr lang="en-US" sz="6000" b="1" dirty="0" smtClean="0">
                <a:solidFill>
                  <a:srgbClr val="FFFFCC"/>
                </a:solidFill>
                <a:latin typeface="Rockwell"/>
                <a:cs typeface="Rockwell"/>
              </a:rPr>
              <a:t>Upon Scriptures</a:t>
            </a:r>
            <a:endParaRPr lang="en-US" sz="6000" b="1" dirty="0">
              <a:solidFill>
                <a:srgbClr val="FFFFCC"/>
              </a:solidFill>
              <a:latin typeface="Rockwell"/>
              <a:cs typeface="Rockwel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3048000"/>
            <a:ext cx="8763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/>
            <a:r>
              <a:rPr lang="en-US" sz="3200" b="1" dirty="0" smtClean="0">
                <a:solidFill>
                  <a:srgbClr val="FFFFCC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IV.  He led His apostles to teach reliance  on what is written in the gospel.</a:t>
            </a:r>
          </a:p>
          <a:p>
            <a:pPr marL="915988" lvl="1" indent="-458788">
              <a:buFont typeface="Arial"/>
              <a:buChar char="•"/>
            </a:pPr>
            <a:r>
              <a:rPr lang="en-US" sz="32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Abide in My word (John 8:31).</a:t>
            </a:r>
          </a:p>
          <a:p>
            <a:pPr marL="915988" lvl="1" indent="-458788">
              <a:buFont typeface="Arial"/>
              <a:buChar char="•"/>
            </a:pPr>
            <a:r>
              <a:rPr lang="en-US" sz="32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Abide in the doctrine (2 John 9).</a:t>
            </a:r>
          </a:p>
          <a:p>
            <a:pPr marL="915988" lvl="1" indent="-458788">
              <a:buFont typeface="Arial"/>
              <a:buChar char="•"/>
            </a:pPr>
            <a:r>
              <a:rPr lang="en-US" sz="32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Hold fast (2 Thess. 2:15).</a:t>
            </a:r>
          </a:p>
          <a:p>
            <a:pPr marL="915988" lvl="1" indent="-458788">
              <a:buFont typeface="Arial"/>
              <a:buChar char="•"/>
            </a:pPr>
            <a:r>
              <a:rPr lang="en-US" sz="32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Not beyond what’s written (1 Cor. 4:6).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5279733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239</Words>
  <Application>Microsoft Macintosh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Foundry</vt:lpstr>
      <vt:lpstr>Jesus’ Reliance  Upon Scriptures</vt:lpstr>
      <vt:lpstr>Jesus’ Reliance  Upon Scriptures</vt:lpstr>
      <vt:lpstr>Jesus’ Reliance  Upon Scriptures</vt:lpstr>
      <vt:lpstr>Jesus’ Reliance  Upon Scriptures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Bunting</dc:creator>
  <cp:lastModifiedBy>Kyle Pope</cp:lastModifiedBy>
  <cp:revision>18</cp:revision>
  <cp:lastPrinted>2016-02-19T19:53:53Z</cp:lastPrinted>
  <dcterms:created xsi:type="dcterms:W3CDTF">2016-12-30T05:48:29Z</dcterms:created>
  <dcterms:modified xsi:type="dcterms:W3CDTF">2016-12-30T05:48:53Z</dcterms:modified>
</cp:coreProperties>
</file>