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08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64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879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332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833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723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05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781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604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726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029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08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C657-44F3-43FE-8235-558883853D71}" type="datetimeFigureOut">
              <a:rPr lang="en-US" smtClean="0"/>
              <a:pPr/>
              <a:t>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DE8C-517A-4C2C-8B17-620B44DBC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97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20000">
              <a:schemeClr val="tx2">
                <a:lumMod val="50000"/>
              </a:schemeClr>
            </a:gs>
            <a:gs pos="100000">
              <a:srgbClr val="FFFFFF"/>
            </a:gs>
          </a:gsLst>
          <a:lin ang="40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7696200" cy="1447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Joseph of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762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Arimathea</a:t>
            </a:r>
            <a:endParaRPr lang="en-US" sz="5400" b="1" dirty="0">
              <a:solidFill>
                <a:schemeClr val="bg1"/>
              </a:solidFill>
              <a:effectLst>
                <a:outerShdw blurRad="38100" dist="762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1026" name="Picture 2" descr="http://i.ytimg.com/vi/9AIA9GfnAE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370" b="8811"/>
          <a:stretch>
            <a:fillRect/>
          </a:stretch>
        </p:blipFill>
        <p:spPr bwMode="auto">
          <a:xfrm>
            <a:off x="0" y="2209800"/>
            <a:ext cx="6477000" cy="4023159"/>
          </a:xfrm>
          <a:prstGeom prst="rect">
            <a:avLst/>
          </a:prstGeom>
          <a:noFill/>
          <a:effectLst>
            <a:innerShdw blurRad="355600" dist="190500" dir="18900000">
              <a:srgbClr val="000000">
                <a:alpha val="50000"/>
              </a:srgbClr>
            </a:inn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905000"/>
            <a:ext cx="9144000" cy="1588"/>
          </a:xfrm>
          <a:prstGeom prst="line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634890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tile tx="0" ty="0" sx="100000" sy="100000" flip="none" algn="tl"/>
          </a:blipFill>
          <a:effectLst>
            <a:outerShdw blurRad="228600" dist="889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Joseph of </a:t>
            </a:r>
            <a:r>
              <a:rPr lang="en-US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Arimathea</a:t>
            </a:r>
            <a:endParaRPr lang="en-US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373563"/>
          </a:xfrm>
        </p:spPr>
        <p:txBody>
          <a:bodyPr>
            <a:normAutofit/>
          </a:bodyPr>
          <a:lstStyle/>
          <a:p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Matthew 27:57-60</a:t>
            </a:r>
          </a:p>
          <a:p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Mark 15:42-46</a:t>
            </a:r>
          </a:p>
          <a:p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Luke 23:50-53</a:t>
            </a:r>
          </a:p>
          <a:p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John 19:38-42</a:t>
            </a:r>
            <a:endParaRPr lang="en-US" sz="37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5" name="Picture 2" descr="https://cnlibraryblog.files.wordpress.com/2013/09/open-bible-kj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-2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40718"/>
          <a:stretch>
            <a:fillRect/>
          </a:stretch>
        </p:blipFill>
        <p:spPr bwMode="auto">
          <a:xfrm>
            <a:off x="4247973" y="1676400"/>
            <a:ext cx="4913830" cy="571500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92127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62000"/>
            <a:lum bright="6000" contrast="70000"/>
          </a:blip>
          <a:srcRect t="15566" b="8336"/>
          <a:stretch>
            <a:fillRect/>
          </a:stretch>
        </p:blipFill>
        <p:spPr>
          <a:xfrm>
            <a:off x="2743200" y="3505200"/>
            <a:ext cx="6400800" cy="3352800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Secret Discipleship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Fear</a:t>
            </a:r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 - </a:t>
            </a:r>
            <a:r>
              <a:rPr lang="en-US" sz="3700" dirty="0" smtClean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John 19:38</a:t>
            </a:r>
          </a:p>
          <a:p>
            <a:r>
              <a:rPr lang="en-US" sz="37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Ashamed</a:t>
            </a:r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 - </a:t>
            </a:r>
            <a:r>
              <a:rPr lang="en-US" sz="3700" dirty="0" smtClean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Rom. 1:16; Mark 8:38</a:t>
            </a:r>
          </a:p>
          <a:p>
            <a:r>
              <a:rPr lang="en-US" sz="37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Love of the World </a:t>
            </a:r>
            <a:r>
              <a:rPr lang="en-US" sz="37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– </a:t>
            </a:r>
            <a:r>
              <a:rPr lang="en-US" sz="3700" dirty="0" smtClean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 John 2:15-17</a:t>
            </a:r>
            <a:endParaRPr lang="en-US" sz="3700" dirty="0">
              <a:solidFill>
                <a:srgbClr val="C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68273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blipFill rotWithShape="1">
            <a:blip r:embed="rId2">
              <a:alphaModFix amt="52000"/>
            </a:blip>
            <a:tile tx="0" ty="0" sx="100000" sy="100000" flip="none" algn="tl"/>
          </a:blip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Good Lessons From           Joseph of </a:t>
            </a:r>
            <a:r>
              <a:rPr lang="en-US" sz="4500" b="1" dirty="0" err="1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Arimathea</a:t>
            </a:r>
            <a:endParaRPr lang="en-US" sz="4500" b="1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133600"/>
            <a:ext cx="4419600" cy="4114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He did not go along with the majority</a:t>
            </a:r>
          </a:p>
          <a:p>
            <a:pPr lvl="1"/>
            <a:r>
              <a:rPr lang="en-US" dirty="0" smtClean="0">
                <a:solidFill>
                  <a:srgbClr val="4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Luke 23:51</a:t>
            </a:r>
          </a:p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He overcame his fear</a:t>
            </a:r>
          </a:p>
          <a:p>
            <a:pPr lvl="1"/>
            <a:r>
              <a:rPr lang="en-US" dirty="0" smtClean="0">
                <a:solidFill>
                  <a:srgbClr val="4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Mark 15:43</a:t>
            </a:r>
          </a:p>
          <a:p>
            <a:r>
              <a:rPr lang="en-US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He was willing to                                               pay a price</a:t>
            </a:r>
          </a:p>
          <a:p>
            <a:pPr lvl="1"/>
            <a:r>
              <a:rPr lang="en-US" dirty="0" smtClean="0">
                <a:solidFill>
                  <a:srgbClr val="4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Luke 14:25-33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37200"/>
          <a:stretch>
            <a:fillRect/>
          </a:stretch>
        </p:blipFill>
        <p:spPr>
          <a:xfrm>
            <a:off x="0" y="2095500"/>
            <a:ext cx="3987800" cy="476250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724514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101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Joseph of Arimathea</vt:lpstr>
      <vt:lpstr>Joseph of Arimathea</vt:lpstr>
      <vt:lpstr>Secret Discipleship</vt:lpstr>
      <vt:lpstr>Good Lessons From           Joseph of Arimathea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of Arimathea</dc:title>
  <dc:creator>Heath</dc:creator>
  <cp:lastModifiedBy>Kyle Pope</cp:lastModifiedBy>
  <cp:revision>13</cp:revision>
  <dcterms:created xsi:type="dcterms:W3CDTF">2016-01-25T18:24:02Z</dcterms:created>
  <dcterms:modified xsi:type="dcterms:W3CDTF">2016-01-25T18:24:12Z</dcterms:modified>
</cp:coreProperties>
</file>