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20" r:id="rId1"/>
  </p:sldMasterIdLst>
  <p:sldIdLst>
    <p:sldId id="258" r:id="rId2"/>
    <p:sldId id="261" r:id="rId3"/>
    <p:sldId id="262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067" name="Group 19"/>
          <p:cNvGrpSpPr>
            <a:grpSpLocks/>
          </p:cNvGrpSpPr>
          <p:nvPr/>
        </p:nvGrpSpPr>
        <p:grpSpPr bwMode="auto">
          <a:xfrm>
            <a:off x="0" y="2895600"/>
            <a:ext cx="8382000" cy="304800"/>
            <a:chOff x="0" y="1824"/>
            <a:chExt cx="5280" cy="192"/>
          </a:xfrm>
        </p:grpSpPr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0" y="1824"/>
              <a:ext cx="5280" cy="19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tx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56" name="Rectangle 8"/>
            <p:cNvSpPr>
              <a:spLocks noChangeArrowheads="1"/>
            </p:cNvSpPr>
            <p:nvPr/>
          </p:nvSpPr>
          <p:spPr bwMode="white">
            <a:xfrm>
              <a:off x="2748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57" name="Rectangle 9"/>
            <p:cNvSpPr>
              <a:spLocks noChangeArrowheads="1"/>
            </p:cNvSpPr>
            <p:nvPr/>
          </p:nvSpPr>
          <p:spPr bwMode="white">
            <a:xfrm>
              <a:off x="3132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58" name="Rectangle 10"/>
            <p:cNvSpPr>
              <a:spLocks noChangeArrowheads="1"/>
            </p:cNvSpPr>
            <p:nvPr/>
          </p:nvSpPr>
          <p:spPr bwMode="white">
            <a:xfrm>
              <a:off x="3492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59" name="Rectangle 11"/>
            <p:cNvSpPr>
              <a:spLocks noChangeArrowheads="1"/>
            </p:cNvSpPr>
            <p:nvPr/>
          </p:nvSpPr>
          <p:spPr bwMode="white">
            <a:xfrm>
              <a:off x="3822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60" name="Rectangle 12"/>
            <p:cNvSpPr>
              <a:spLocks noChangeArrowheads="1"/>
            </p:cNvSpPr>
            <p:nvPr/>
          </p:nvSpPr>
          <p:spPr bwMode="white">
            <a:xfrm>
              <a:off x="4104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61" name="Rectangle 13"/>
            <p:cNvSpPr>
              <a:spLocks noChangeArrowheads="1"/>
            </p:cNvSpPr>
            <p:nvPr/>
          </p:nvSpPr>
          <p:spPr bwMode="white">
            <a:xfrm>
              <a:off x="4368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62" name="Rectangle 14"/>
            <p:cNvSpPr>
              <a:spLocks noChangeArrowheads="1"/>
            </p:cNvSpPr>
            <p:nvPr/>
          </p:nvSpPr>
          <p:spPr bwMode="white">
            <a:xfrm>
              <a:off x="4800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63" name="Rectangle 15"/>
            <p:cNvSpPr>
              <a:spLocks noChangeArrowheads="1"/>
            </p:cNvSpPr>
            <p:nvPr/>
          </p:nvSpPr>
          <p:spPr bwMode="white">
            <a:xfrm>
              <a:off x="4602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64" name="Rectangle 16"/>
            <p:cNvSpPr>
              <a:spLocks noChangeArrowheads="1"/>
            </p:cNvSpPr>
            <p:nvPr/>
          </p:nvSpPr>
          <p:spPr bwMode="white">
            <a:xfrm>
              <a:off x="4962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65" name="Rectangle 17"/>
            <p:cNvSpPr>
              <a:spLocks noChangeArrowheads="1"/>
            </p:cNvSpPr>
            <p:nvPr/>
          </p:nvSpPr>
          <p:spPr bwMode="white">
            <a:xfrm>
              <a:off x="5094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066" name="Rectangle 18"/>
            <p:cNvSpPr>
              <a:spLocks noChangeArrowheads="1"/>
            </p:cNvSpPr>
            <p:nvPr/>
          </p:nvSpPr>
          <p:spPr bwMode="white">
            <a:xfrm>
              <a:off x="5196" y="1824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3374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1925" y="171450"/>
            <a:ext cx="1946275" cy="5924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1450"/>
            <a:ext cx="5686425" cy="5924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1636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3372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50890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5036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19475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07584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52217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961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476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71450"/>
            <a:ext cx="775335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0DE3051-8FCE-497F-AA17-6EA4031F0FCB}" type="datetimeFigureOut">
              <a:rPr lang="en-US" smtClean="0"/>
              <a:pPr/>
              <a:t>11/27/16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28077BE-2A1F-410B-8769-B10C89A06BC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43" name="Group 19"/>
          <p:cNvGrpSpPr>
            <a:grpSpLocks/>
          </p:cNvGrpSpPr>
          <p:nvPr/>
        </p:nvGrpSpPr>
        <p:grpSpPr bwMode="auto">
          <a:xfrm>
            <a:off x="0" y="762000"/>
            <a:ext cx="8382000" cy="304800"/>
            <a:chOff x="0" y="912"/>
            <a:chExt cx="5280" cy="192"/>
          </a:xfrm>
        </p:grpSpPr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0" y="912"/>
              <a:ext cx="5280" cy="19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tx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32" name="Rectangle 8"/>
            <p:cNvSpPr>
              <a:spLocks noChangeArrowheads="1"/>
            </p:cNvSpPr>
            <p:nvPr/>
          </p:nvSpPr>
          <p:spPr bwMode="white">
            <a:xfrm>
              <a:off x="2748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33" name="Rectangle 9"/>
            <p:cNvSpPr>
              <a:spLocks noChangeArrowheads="1"/>
            </p:cNvSpPr>
            <p:nvPr/>
          </p:nvSpPr>
          <p:spPr bwMode="white">
            <a:xfrm>
              <a:off x="3132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34" name="Rectangle 10"/>
            <p:cNvSpPr>
              <a:spLocks noChangeArrowheads="1"/>
            </p:cNvSpPr>
            <p:nvPr/>
          </p:nvSpPr>
          <p:spPr bwMode="white">
            <a:xfrm>
              <a:off x="3492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35" name="Rectangle 11"/>
            <p:cNvSpPr>
              <a:spLocks noChangeArrowheads="1"/>
            </p:cNvSpPr>
            <p:nvPr/>
          </p:nvSpPr>
          <p:spPr bwMode="white">
            <a:xfrm>
              <a:off x="3822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36" name="Rectangle 12"/>
            <p:cNvSpPr>
              <a:spLocks noChangeArrowheads="1"/>
            </p:cNvSpPr>
            <p:nvPr/>
          </p:nvSpPr>
          <p:spPr bwMode="white">
            <a:xfrm>
              <a:off x="4104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37" name="Rectangle 13"/>
            <p:cNvSpPr>
              <a:spLocks noChangeArrowheads="1"/>
            </p:cNvSpPr>
            <p:nvPr/>
          </p:nvSpPr>
          <p:spPr bwMode="white">
            <a:xfrm>
              <a:off x="4368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38" name="Rectangle 14"/>
            <p:cNvSpPr>
              <a:spLocks noChangeArrowheads="1"/>
            </p:cNvSpPr>
            <p:nvPr/>
          </p:nvSpPr>
          <p:spPr bwMode="white">
            <a:xfrm>
              <a:off x="4800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39" name="Rectangle 15"/>
            <p:cNvSpPr>
              <a:spLocks noChangeArrowheads="1"/>
            </p:cNvSpPr>
            <p:nvPr/>
          </p:nvSpPr>
          <p:spPr bwMode="white">
            <a:xfrm>
              <a:off x="4602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40" name="Rectangle 16"/>
            <p:cNvSpPr>
              <a:spLocks noChangeArrowheads="1"/>
            </p:cNvSpPr>
            <p:nvPr/>
          </p:nvSpPr>
          <p:spPr bwMode="white">
            <a:xfrm>
              <a:off x="4962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41" name="Rectangle 17"/>
            <p:cNvSpPr>
              <a:spLocks noChangeArrowheads="1"/>
            </p:cNvSpPr>
            <p:nvPr/>
          </p:nvSpPr>
          <p:spPr bwMode="white">
            <a:xfrm>
              <a:off x="5094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042" name="Rectangle 18"/>
            <p:cNvSpPr>
              <a:spLocks noChangeArrowheads="1"/>
            </p:cNvSpPr>
            <p:nvPr/>
          </p:nvSpPr>
          <p:spPr bwMode="white">
            <a:xfrm>
              <a:off x="5196" y="912"/>
              <a:ext cx="36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/url?sa=i&amp;rct=j&amp;q=&amp;esrc=s&amp;frm=1&amp;source=images&amp;cd=&amp;cad=rja&amp;docid=xa0_0e5zI502kM&amp;tbnid=r0M4aVVPh8JEpM:&amp;ved=0CAUQjRw&amp;url=http://diannemalone.com/nswm/2010/12/09/whats-your-sanballat-a-lesson-from-nehemiah/&amp;ei=19gCUbihII3-8ASouoGoAw&amp;bvm=bv.41524429,d.eWU&amp;psig=AFQjCNG67l8gv1czsU-xtmfa4dEbFSiZfQ&amp;ust=1359227480023668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/url?sa=i&amp;rct=j&amp;q=&amp;esrc=s&amp;frm=1&amp;source=images&amp;cd=&amp;cad=rja&amp;docid=xa0_0e5zI502kM&amp;tbnid=r0M4aVVPh8JEpM:&amp;ved=0CAUQjRw&amp;url=http://diannemalone.com/nswm/2010/12/09/whats-your-sanballat-a-lesson-from-nehemiah/&amp;ei=19gCUbihII3-8ASouoGoAw&amp;bvm=bv.41524429,d.eWU&amp;psig=AFQjCNG67l8gv1czsU-xtmfa4dEbFSiZfQ&amp;ust=1359227480023668" TargetMode="Externa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/url?sa=i&amp;rct=j&amp;q=&amp;esrc=s&amp;frm=1&amp;source=images&amp;cd=&amp;cad=rja&amp;docid=xa0_0e5zI502kM&amp;tbnid=r0M4aVVPh8JEpM:&amp;ved=0CAUQjRw&amp;url=http://diannemalone.com/nswm/2010/12/09/whats-your-sanballat-a-lesson-from-nehemiah/&amp;ei=19gCUbihII3-8ASouoGoAw&amp;bvm=bv.41524429,d.eWU&amp;psig=AFQjCNG67l8gv1czsU-xtmfa4dEbFSiZfQ&amp;ust=1359227480023668" TargetMode="Externa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/url?sa=i&amp;rct=j&amp;q=&amp;esrc=s&amp;frm=1&amp;source=images&amp;cd=&amp;cad=rja&amp;docid=xa0_0e5zI502kM&amp;tbnid=r0M4aVVPh8JEpM:&amp;ved=0CAUQjRw&amp;url=http://diannemalone.com/nswm/2010/12/09/whats-your-sanballat-a-lesson-from-nehemiah/&amp;ei=19gCUbihII3-8ASouoGoAw&amp;bvm=bv.41524429,d.eWU&amp;psig=AFQjCNG67l8gv1czsU-xtmfa4dEbFSiZfQ&amp;ust=1359227480023668" TargetMode="Externa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/url?sa=i&amp;rct=j&amp;q=&amp;esrc=s&amp;frm=1&amp;source=images&amp;cd=&amp;cad=rja&amp;docid=xa0_0e5zI502kM&amp;tbnid=r0M4aVVPh8JEpM:&amp;ved=0CAUQjRw&amp;url=http://diannemalone.com/nswm/2010/12/09/whats-your-sanballat-a-lesson-from-nehemiah/&amp;ei=19gCUbihII3-8ASouoGoAw&amp;bvm=bv.41524429,d.eWU&amp;psig=AFQjCNG67l8gv1czsU-xtmfa4dEbFSiZfQ&amp;ust=1359227480023668" TargetMode="Externa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1219200"/>
            <a:ext cx="4616450" cy="990600"/>
          </a:xfrm>
        </p:spPr>
        <p:txBody>
          <a:bodyPr anchor="ctr"/>
          <a:lstStyle/>
          <a:p>
            <a:pPr algn="l"/>
            <a:r>
              <a:rPr lang="en-US" sz="4000" b="1" cap="all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 Great Leader</a:t>
            </a:r>
            <a:endParaRPr lang="en-US" sz="4000" b="1" cap="all" dirty="0"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8001000" cy="3581400"/>
          </a:xfrm>
        </p:spPr>
        <p:txBody>
          <a:bodyPr anchor="ctr">
            <a:no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US" sz="3000" b="1" dirty="0" smtClean="0">
                <a:effectLst/>
                <a:latin typeface="Cambria"/>
                <a:cs typeface="Cambria"/>
              </a:rPr>
              <a:t>I.  He demonstrated great concern for the Lord’s cause, and for his brethren (1:1-4).</a:t>
            </a:r>
          </a:p>
          <a:p>
            <a:pPr marL="621983" lvl="3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 smtClean="0">
                <a:effectLst/>
                <a:latin typeface="Cambria"/>
                <a:cs typeface="Cambria"/>
              </a:rPr>
              <a:t>He left the comforts of </a:t>
            </a:r>
            <a:r>
              <a:rPr lang="en-US" sz="2800" b="1" dirty="0" err="1" smtClean="0">
                <a:effectLst/>
                <a:latin typeface="Cambria"/>
                <a:cs typeface="Cambria"/>
              </a:rPr>
              <a:t>Shushan</a:t>
            </a:r>
            <a:r>
              <a:rPr lang="en-US" sz="2800" b="1" dirty="0" smtClean="0">
                <a:effectLst/>
                <a:latin typeface="Cambria"/>
                <a:cs typeface="Cambria"/>
              </a:rPr>
              <a:t> for the </a:t>
            </a:r>
            <a:r>
              <a:rPr lang="en-US" sz="2800" b="1" dirty="0">
                <a:effectLst/>
                <a:latin typeface="Cambria"/>
                <a:cs typeface="Cambria"/>
              </a:rPr>
              <a:t>ruins of Jerusalem (</a:t>
            </a:r>
            <a:r>
              <a:rPr lang="en-US" sz="2800" b="1" dirty="0" err="1">
                <a:effectLst/>
                <a:latin typeface="Cambria"/>
                <a:cs typeface="Cambria"/>
              </a:rPr>
              <a:t>ch</a:t>
            </a:r>
            <a:r>
              <a:rPr lang="en-US" sz="2800" b="1" dirty="0">
                <a:effectLst/>
                <a:latin typeface="Cambria"/>
                <a:cs typeface="Cambria"/>
              </a:rPr>
              <a:t>. 2).</a:t>
            </a:r>
            <a:endParaRPr lang="en-US" sz="2800" b="1" dirty="0" smtClean="0">
              <a:effectLst/>
              <a:latin typeface="Cambria"/>
              <a:cs typeface="Cambria"/>
            </a:endParaRPr>
          </a:p>
          <a:p>
            <a:pPr marL="621983" lvl="3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 smtClean="0">
                <a:effectLst/>
                <a:latin typeface="Cambria"/>
                <a:cs typeface="Cambria"/>
              </a:rPr>
              <a:t>His concern was reflected in his prayer (1:5-11).</a:t>
            </a:r>
          </a:p>
        </p:txBody>
      </p:sp>
      <p:pic>
        <p:nvPicPr>
          <p:cNvPr id="4" name="Picture 4" descr="http://diannemalone.com/nswm/wp-content/uploads/2010/12/nehemiah_on_wall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3017669" cy="2011779"/>
          </a:xfrm>
          <a:prstGeom prst="rect">
            <a:avLst/>
          </a:prstGeom>
          <a:noFill/>
          <a:effectLst>
            <a:outerShdw blurRad="50800" dist="38100" dir="270000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963602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772400" cy="4495800"/>
          </a:xfrm>
        </p:spPr>
        <p:txBody>
          <a:bodyPr anchor="ctr">
            <a:no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 smtClean="0">
                <a:effectLst/>
                <a:latin typeface="Cambria"/>
                <a:cs typeface="Cambria"/>
              </a:rPr>
              <a:t>II. He believed that God could answer prayer. 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effectLst/>
                <a:latin typeface="Cambria"/>
                <a:cs typeface="Cambria"/>
              </a:rPr>
              <a:t>We find Nehemiah in prayer throughout the book (2:4; 4:4-5, 9; 5:19; 6:9, 14; 13:14, 22, 29, 31).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effectLst/>
                <a:latin typeface="Cambria"/>
                <a:cs typeface="Cambria"/>
              </a:rPr>
              <a:t>Leaders of God’s people pray to God for and about His people.</a:t>
            </a:r>
          </a:p>
        </p:txBody>
      </p:sp>
      <p:pic>
        <p:nvPicPr>
          <p:cNvPr id="5" name="Picture 4" descr="http://diannemalone.com/nswm/wp-content/uploads/2010/12/nehemiah_on_wall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3017669" cy="2011779"/>
          </a:xfrm>
          <a:prstGeom prst="rect">
            <a:avLst/>
          </a:prstGeom>
          <a:noFill/>
          <a:effectLst>
            <a:outerShdw blurRad="50800" dist="38100" dir="270000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0" y="1219200"/>
            <a:ext cx="4616450" cy="990600"/>
          </a:xfrm>
        </p:spPr>
        <p:txBody>
          <a:bodyPr anchor="ctr"/>
          <a:lstStyle/>
          <a:p>
            <a:pPr algn="l"/>
            <a:r>
              <a:rPr lang="en-US" sz="4000" b="1" cap="all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 Great Leader</a:t>
            </a:r>
            <a:endParaRPr lang="en-US" sz="4000" b="1" cap="all" dirty="0"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944241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000" b="1" dirty="0" smtClean="0">
                <a:effectLst/>
                <a:latin typeface="Cambria"/>
                <a:cs typeface="Cambria"/>
              </a:rPr>
              <a:t>III. He showed great boldness—especially during his appearance before the king (2:1-8).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 smtClean="0">
                <a:effectLst/>
                <a:latin typeface="Cambria"/>
                <a:cs typeface="Cambria"/>
              </a:rPr>
              <a:t>He had a plan of action (2:7-8).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 smtClean="0">
                <a:effectLst/>
                <a:latin typeface="Cambria"/>
                <a:cs typeface="Cambria"/>
              </a:rPr>
              <a:t>He stirred his brethren to action (2:17-18).</a:t>
            </a:r>
            <a:endParaRPr lang="en-US" sz="2800" b="1" dirty="0">
              <a:effectLst/>
              <a:latin typeface="Cambria"/>
              <a:cs typeface="Cambria"/>
            </a:endParaRPr>
          </a:p>
        </p:txBody>
      </p:sp>
      <p:pic>
        <p:nvPicPr>
          <p:cNvPr id="5" name="Picture 4" descr="http://diannemalone.com/nswm/wp-content/uploads/2010/12/nehemiah_on_wall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3017669" cy="2011779"/>
          </a:xfrm>
          <a:prstGeom prst="rect">
            <a:avLst/>
          </a:prstGeom>
          <a:noFill/>
          <a:effectLst>
            <a:outerShdw blurRad="50800" dist="38100" dir="270000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0" y="1219200"/>
            <a:ext cx="4616450" cy="990600"/>
          </a:xfrm>
        </p:spPr>
        <p:txBody>
          <a:bodyPr anchor="ctr"/>
          <a:lstStyle/>
          <a:p>
            <a:pPr algn="l"/>
            <a:r>
              <a:rPr lang="en-US" sz="4000" b="1" cap="all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 Great Leader</a:t>
            </a:r>
            <a:endParaRPr lang="en-US" sz="4000" b="1" cap="all" dirty="0"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084746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3505200"/>
          </a:xfrm>
        </p:spPr>
        <p:txBody>
          <a:bodyPr anchor="ctr">
            <a:no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 smtClean="0">
                <a:effectLst/>
                <a:latin typeface="Cambria"/>
                <a:cs typeface="Cambria"/>
              </a:rPr>
              <a:t>IV. He didn’t let opposition stop him or his brethren.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b="1" dirty="0" smtClean="0">
                <a:effectLst/>
                <a:latin typeface="Cambria"/>
                <a:cs typeface="Cambria"/>
              </a:rPr>
              <a:t>Opposition from without, from the enemies of the Jews (2:19-20; 4:1-3, 6; 4:17-20; 6:1-3).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b="1" dirty="0" smtClean="0">
                <a:effectLst/>
                <a:latin typeface="Cambria"/>
                <a:cs typeface="Cambria"/>
              </a:rPr>
              <a:t>Opposition from within (5:1-9).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b="1" dirty="0" smtClean="0">
                <a:effectLst/>
                <a:latin typeface="Cambria"/>
                <a:cs typeface="Cambria"/>
              </a:rPr>
              <a:t>But the work got done—in 52 days (6:15).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b="1" dirty="0" smtClean="0">
                <a:effectLst/>
                <a:latin typeface="Cambria"/>
                <a:cs typeface="Cambria"/>
              </a:rPr>
              <a:t>He showed great humility and did not exalt himself above his brethren (5:14-18).</a:t>
            </a:r>
            <a:endParaRPr lang="en-US" sz="2600" b="1" dirty="0">
              <a:effectLst/>
              <a:latin typeface="Cambria"/>
              <a:cs typeface="Cambria"/>
            </a:endParaRPr>
          </a:p>
        </p:txBody>
      </p:sp>
      <p:pic>
        <p:nvPicPr>
          <p:cNvPr id="6" name="Picture 4" descr="http://diannemalone.com/nswm/wp-content/uploads/2010/12/nehemiah_on_wall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3017669" cy="2011779"/>
          </a:xfrm>
          <a:prstGeom prst="rect">
            <a:avLst/>
          </a:prstGeom>
          <a:noFill/>
          <a:effectLst>
            <a:outerShdw blurRad="50800" dist="38100" dir="270000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0" y="1219200"/>
            <a:ext cx="4616450" cy="990600"/>
          </a:xfrm>
        </p:spPr>
        <p:txBody>
          <a:bodyPr anchor="ctr"/>
          <a:lstStyle/>
          <a:p>
            <a:pPr algn="l"/>
            <a:r>
              <a:rPr lang="en-US" sz="4000" b="1" cap="all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 Great Leader</a:t>
            </a:r>
            <a:endParaRPr lang="en-US" sz="4000" b="1" cap="all" dirty="0"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412031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000" b="1" dirty="0" smtClean="0">
                <a:effectLst/>
                <a:latin typeface="Cambria"/>
                <a:cs typeface="Cambria"/>
              </a:rPr>
              <a:t>V. He got everyone involved (</a:t>
            </a:r>
            <a:r>
              <a:rPr lang="en-US" sz="3000" b="1" dirty="0" err="1" smtClean="0">
                <a:effectLst/>
                <a:latin typeface="Cambria"/>
                <a:cs typeface="Cambria"/>
              </a:rPr>
              <a:t>ch</a:t>
            </a:r>
            <a:r>
              <a:rPr lang="en-US" sz="3000" b="1" dirty="0" smtClean="0">
                <a:effectLst/>
                <a:latin typeface="Cambria"/>
                <a:cs typeface="Cambria"/>
              </a:rPr>
              <a:t>. 3).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effectLst/>
                <a:latin typeface="Cambria"/>
                <a:cs typeface="Cambria"/>
              </a:rPr>
              <a:t>Wall divided into portions, and each portion was assigned to a particular group or family.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effectLst/>
                <a:latin typeface="Cambria"/>
                <a:cs typeface="Cambria"/>
              </a:rPr>
              <a:t>Women involved in the work (3:12).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effectLst/>
                <a:latin typeface="Cambria"/>
                <a:cs typeface="Cambria"/>
              </a:rPr>
              <a:t>Some were assigned a portion of the wall close to their home (3:10, 23, 28, 29, 30).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effectLst/>
                <a:latin typeface="Cambria"/>
                <a:cs typeface="Cambria"/>
              </a:rPr>
              <a:t>Unfortunately, some did not work (3:5).</a:t>
            </a:r>
            <a:endParaRPr lang="en-US" b="1" dirty="0">
              <a:effectLst/>
              <a:latin typeface="Cambria"/>
              <a:cs typeface="Cambria"/>
            </a:endParaRPr>
          </a:p>
        </p:txBody>
      </p:sp>
      <p:pic>
        <p:nvPicPr>
          <p:cNvPr id="5" name="Picture 4" descr="http://diannemalone.com/nswm/wp-content/uploads/2010/12/nehemiah_on_wall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3017669" cy="2011779"/>
          </a:xfrm>
          <a:prstGeom prst="rect">
            <a:avLst/>
          </a:prstGeom>
          <a:noFill/>
          <a:effectLst>
            <a:outerShdw blurRad="50800" dist="38100" dir="270000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0" y="1219200"/>
            <a:ext cx="4616450" cy="990600"/>
          </a:xfrm>
        </p:spPr>
        <p:txBody>
          <a:bodyPr anchor="ctr"/>
          <a:lstStyle/>
          <a:p>
            <a:pPr algn="l"/>
            <a:r>
              <a:rPr lang="en-US" sz="4000" b="1" cap="all" dirty="0" smtClean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 Great Leader</a:t>
            </a:r>
            <a:endParaRPr lang="en-US" sz="4000" b="1" cap="all" dirty="0"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154403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roken bar design template">
  <a:themeElements>
    <a:clrScheme name="Office Theme 1">
      <a:dk1>
        <a:srgbClr val="000000"/>
      </a:dk1>
      <a:lt1>
        <a:srgbClr val="FFFFFF"/>
      </a:lt1>
      <a:dk2>
        <a:srgbClr val="CC0000"/>
      </a:dk2>
      <a:lt2>
        <a:srgbClr val="FFFFFF"/>
      </a:lt2>
      <a:accent1>
        <a:srgbClr val="FF0033"/>
      </a:accent1>
      <a:accent2>
        <a:srgbClr val="996633"/>
      </a:accent2>
      <a:accent3>
        <a:srgbClr val="E2AAAA"/>
      </a:accent3>
      <a:accent4>
        <a:srgbClr val="DADADA"/>
      </a:accent4>
      <a:accent5>
        <a:srgbClr val="FFAAAD"/>
      </a:accent5>
      <a:accent6>
        <a:srgbClr val="8A5C2D"/>
      </a:accent6>
      <a:hlink>
        <a:srgbClr val="CC9900"/>
      </a:hlink>
      <a:folHlink>
        <a:srgbClr val="FF6699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CC0000"/>
        </a:dk2>
        <a:lt2>
          <a:srgbClr val="FFFFFF"/>
        </a:lt2>
        <a:accent1>
          <a:srgbClr val="FF0033"/>
        </a:accent1>
        <a:accent2>
          <a:srgbClr val="996633"/>
        </a:accent2>
        <a:accent3>
          <a:srgbClr val="E2AAAA"/>
        </a:accent3>
        <a:accent4>
          <a:srgbClr val="DADADA"/>
        </a:accent4>
        <a:accent5>
          <a:srgbClr val="FFAAAD"/>
        </a:accent5>
        <a:accent6>
          <a:srgbClr val="8A5C2D"/>
        </a:accent6>
        <a:hlink>
          <a:srgbClr val="CC9900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FF"/>
        </a:lt2>
        <a:accent1>
          <a:srgbClr val="FF00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AAFF"/>
        </a:accent5>
        <a:accent6>
          <a:srgbClr val="E70000"/>
        </a:accent6>
        <a:hlink>
          <a:srgbClr val="00FFFF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DDDDDD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97979"/>
        </a:accent6>
        <a:hlink>
          <a:srgbClr val="39393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Broken bar design template</Template>
  <TotalTime>451</TotalTime>
  <Words>359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Broken bar design template</vt:lpstr>
      <vt:lpstr>A Great Leader</vt:lpstr>
      <vt:lpstr>A Great Leader</vt:lpstr>
      <vt:lpstr>A Great Leader</vt:lpstr>
      <vt:lpstr>A Great Leader</vt:lpstr>
      <vt:lpstr>A Great Leader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</dc:creator>
  <cp:lastModifiedBy>Kyle Pope</cp:lastModifiedBy>
  <cp:revision>23</cp:revision>
  <dcterms:created xsi:type="dcterms:W3CDTF">2016-11-27T23:10:02Z</dcterms:created>
  <dcterms:modified xsi:type="dcterms:W3CDTF">2016-11-27T23:10:18Z</dcterms:modified>
</cp:coreProperties>
</file>