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46657" autoAdjust="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3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82DCE-5A18-9844-94BA-25527610302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E81FA-64A3-9E4D-9860-C557EF438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E81FA-64A3-9E4D-9860-C557EF4381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9713" y="85725"/>
            <a:ext cx="3851275" cy="2889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2571" y="2974525"/>
            <a:ext cx="6363939" cy="6167888"/>
          </a:xfrm>
        </p:spPr>
        <p:txBody>
          <a:bodyPr>
            <a:no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E81FA-64A3-9E4D-9860-C557EF4381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70063" y="57150"/>
            <a:ext cx="3579812" cy="2684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99647" y="2540199"/>
            <a:ext cx="6292593" cy="6602214"/>
          </a:xfrm>
        </p:spPr>
        <p:txBody>
          <a:bodyPr>
            <a:normAutofit fontScale="92500" lnSpcReduction="10000"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214B3-C4FB-C344-827E-B0908B7AD3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60500" y="57150"/>
            <a:ext cx="3900488" cy="292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4034" y="2981655"/>
            <a:ext cx="6363938" cy="5966122"/>
          </a:xfrm>
        </p:spPr>
        <p:txBody>
          <a:bodyPr>
            <a:normAutofit fontScale="85000" lnSpcReduction="20000"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214B3-C4FB-C344-827E-B0908B7AD3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1109" y="4229231"/>
            <a:ext cx="6121367" cy="4799013"/>
          </a:xfrm>
        </p:spPr>
        <p:txBody>
          <a:bodyPr>
            <a:normAutofit fontScale="92500" lnSpcReduction="10000"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214B3-C4FB-C344-827E-B0908B7AD3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Living In A Broken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roken-world.jpg"/>
          <p:cNvPicPr>
            <a:picLocks noChangeAspect="1"/>
          </p:cNvPicPr>
          <p:nvPr/>
        </p:nvPicPr>
        <p:blipFill>
          <a:blip r:embed="rId3"/>
          <a:srcRect l="5128" r="487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027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cs typeface="Calibri"/>
              </a:rPr>
              <a:t>Our Broken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524"/>
            <a:ext cx="8686800" cy="43512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a </a:t>
            </a:r>
            <a:r>
              <a:rPr lang="en-US" dirty="0"/>
              <a:t>World Where Evil Abounds.</a:t>
            </a:r>
            <a:endParaRPr lang="en-US" dirty="0" smtClean="0"/>
          </a:p>
          <a:p>
            <a:pPr lvl="1"/>
            <a:r>
              <a:rPr lang="en-US" dirty="0" smtClean="0"/>
              <a:t>Galatians 5:19-25; Isaiah </a:t>
            </a:r>
            <a:r>
              <a:rPr lang="en-US" dirty="0"/>
              <a:t>5:</a:t>
            </a:r>
            <a:r>
              <a:rPr lang="en-US" dirty="0" smtClean="0"/>
              <a:t>20</a:t>
            </a:r>
          </a:p>
          <a:p>
            <a:r>
              <a:rPr lang="en-US" dirty="0" smtClean="0"/>
              <a:t>It’s </a:t>
            </a:r>
            <a:r>
              <a:rPr lang="en-US" dirty="0"/>
              <a:t>Been Broken A Long Time.</a:t>
            </a:r>
          </a:p>
          <a:p>
            <a:pPr lvl="1"/>
            <a:r>
              <a:rPr lang="en-US" dirty="0"/>
              <a:t>Genesis 3:17-24</a:t>
            </a:r>
            <a:endParaRPr lang="en-US" dirty="0" smtClean="0"/>
          </a:p>
          <a:p>
            <a:r>
              <a:rPr lang="en-US" dirty="0" smtClean="0"/>
              <a:t>We must not Conform, but be Transformed.</a:t>
            </a:r>
            <a:endParaRPr lang="en-US" dirty="0"/>
          </a:p>
          <a:p>
            <a:pPr lvl="1"/>
            <a:r>
              <a:rPr lang="en-US" dirty="0"/>
              <a:t>Romans 12</a:t>
            </a:r>
            <a:r>
              <a:rPr lang="en-US" dirty="0" smtClean="0"/>
              <a:t>:1-2</a:t>
            </a:r>
          </a:p>
          <a:p>
            <a:pPr marL="0" indent="0" algn="ctr">
              <a:buNone/>
            </a:pPr>
            <a:r>
              <a:rPr lang="en-US" i="1" dirty="0" smtClean="0"/>
              <a:t>How Do We </a:t>
            </a:r>
            <a:r>
              <a:rPr lang="en-US" i="1" dirty="0"/>
              <a:t>Navigate</a:t>
            </a:r>
            <a:r>
              <a:rPr lang="en-US" i="1" dirty="0" smtClean="0"/>
              <a:t> These </a:t>
            </a:r>
            <a:r>
              <a:rPr lang="en-US" i="1" dirty="0"/>
              <a:t>Troubling </a:t>
            </a:r>
            <a:r>
              <a:rPr lang="en-US" i="1" dirty="0" smtClean="0"/>
              <a:t>Surroundings?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80571"/>
            <a:ext cx="8229600" cy="1415463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Learning From 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9716"/>
            <a:ext cx="8229600" cy="4311275"/>
          </a:xfrm>
        </p:spPr>
        <p:txBody>
          <a:bodyPr>
            <a:noAutofit/>
          </a:bodyPr>
          <a:lstStyle/>
          <a:p>
            <a:r>
              <a:rPr lang="en-US" sz="2800" dirty="0" smtClean="0"/>
              <a:t>2 Peter 2:4-9; Gen. 19:1-11</a:t>
            </a:r>
          </a:p>
          <a:p>
            <a:r>
              <a:rPr lang="en-US" sz="2800" dirty="0" smtClean="0"/>
              <a:t>Lot Engaged </a:t>
            </a:r>
            <a:r>
              <a:rPr lang="en-US" sz="2800" dirty="0"/>
              <a:t>The Men In </a:t>
            </a:r>
            <a:r>
              <a:rPr lang="en-US" sz="2800" dirty="0" smtClean="0"/>
              <a:t>Conversation (19:7).</a:t>
            </a:r>
          </a:p>
          <a:p>
            <a:r>
              <a:rPr lang="en-US" sz="2800" dirty="0"/>
              <a:t>Lot </a:t>
            </a:r>
            <a:r>
              <a:rPr lang="en-US" sz="2800" dirty="0" smtClean="0"/>
              <a:t>Spoke </a:t>
            </a:r>
            <a:r>
              <a:rPr lang="en-US" sz="2800" dirty="0"/>
              <a:t>With Kindness</a:t>
            </a:r>
            <a:r>
              <a:rPr lang="en-US" sz="2800" dirty="0" smtClean="0"/>
              <a:t> but Honesty.</a:t>
            </a:r>
          </a:p>
          <a:p>
            <a:r>
              <a:rPr lang="en-US" sz="2800" dirty="0"/>
              <a:t>Lot</a:t>
            </a:r>
            <a:r>
              <a:rPr lang="en-US" sz="2800" dirty="0" smtClean="0"/>
              <a:t> Addressed Their Kinship.</a:t>
            </a:r>
          </a:p>
          <a:p>
            <a:r>
              <a:rPr lang="en-US" sz="2800" dirty="0"/>
              <a:t>Lot</a:t>
            </a:r>
            <a:r>
              <a:rPr lang="en-US" sz="2800" dirty="0" smtClean="0"/>
              <a:t> Rebuked </a:t>
            </a:r>
            <a:r>
              <a:rPr lang="en-US" sz="2800" dirty="0"/>
              <a:t>The </a:t>
            </a:r>
            <a:r>
              <a:rPr lang="en-US" sz="2800" dirty="0" smtClean="0"/>
              <a:t>Act and Urged What is Right.</a:t>
            </a:r>
            <a:endParaRPr lang="en-US" sz="2800" dirty="0"/>
          </a:p>
          <a:p>
            <a:r>
              <a:rPr lang="en-US" sz="2800" dirty="0"/>
              <a:t>Lot </a:t>
            </a:r>
            <a:r>
              <a:rPr lang="en-US" sz="2800" dirty="0" smtClean="0"/>
              <a:t>Expressed </a:t>
            </a:r>
            <a:r>
              <a:rPr lang="en-US" sz="2800" dirty="0"/>
              <a:t>His Moral Judgment.</a:t>
            </a:r>
            <a:endParaRPr lang="en-US" sz="2800" dirty="0" smtClean="0"/>
          </a:p>
          <a:p>
            <a:r>
              <a:rPr lang="en-US" sz="2800" dirty="0" smtClean="0"/>
              <a:t>But, Lot Offered </a:t>
            </a:r>
            <a:r>
              <a:rPr lang="en-US" sz="2800" dirty="0"/>
              <a:t>A Horrible </a:t>
            </a:r>
            <a:r>
              <a:rPr lang="en-US" sz="2800" dirty="0" smtClean="0"/>
              <a:t>Compromise (19:8).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8952"/>
            <a:ext cx="8229600" cy="1329464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Should Christians Do</a:t>
            </a: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8416"/>
            <a:ext cx="8229600" cy="4681567"/>
          </a:xfrm>
        </p:spPr>
        <p:txBody>
          <a:bodyPr>
            <a:normAutofit/>
          </a:bodyPr>
          <a:lstStyle/>
          <a:p>
            <a:r>
              <a:rPr lang="en-US" sz="3027" dirty="0"/>
              <a:t>Like Abraham, Petition God For Mercy For The Sake of the Righteous.</a:t>
            </a:r>
          </a:p>
          <a:p>
            <a:pPr lvl="1"/>
            <a:r>
              <a:rPr lang="en-US" sz="2595" dirty="0"/>
              <a:t>Genesis 18:23</a:t>
            </a:r>
          </a:p>
          <a:p>
            <a:r>
              <a:rPr lang="en-US" sz="3027" dirty="0"/>
              <a:t>Like Abraham, Keep Some Distance, So You Can Fulfill </a:t>
            </a:r>
            <a:r>
              <a:rPr lang="en-US" sz="3027" dirty="0" smtClean="0"/>
              <a:t>Your Responsibility.</a:t>
            </a:r>
            <a:endParaRPr lang="en-US" sz="3027" dirty="0"/>
          </a:p>
          <a:p>
            <a:pPr lvl="1"/>
            <a:r>
              <a:rPr lang="en-US" sz="2595" dirty="0"/>
              <a:t>Genesis 18:</a:t>
            </a:r>
            <a:r>
              <a:rPr lang="en-US" sz="2595" dirty="0" smtClean="0"/>
              <a:t>19</a:t>
            </a:r>
          </a:p>
          <a:p>
            <a:r>
              <a:rPr lang="en-US" sz="3027" dirty="0"/>
              <a:t>Keep Your Distance Despite The</a:t>
            </a:r>
            <a:r>
              <a:rPr lang="en-US" sz="3027" dirty="0" smtClean="0"/>
              <a:t> Advantages the World Offers.</a:t>
            </a:r>
            <a:endParaRPr lang="en-US" sz="3027" dirty="0"/>
          </a:p>
          <a:p>
            <a:pPr lvl="1"/>
            <a:r>
              <a:rPr lang="en-US" sz="2595" dirty="0"/>
              <a:t>Genesis 13:8-</a:t>
            </a:r>
            <a:r>
              <a:rPr lang="en-US" sz="2595" dirty="0" smtClean="0"/>
              <a:t>13</a:t>
            </a:r>
            <a:endParaRPr lang="en-US" sz="2595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2286"/>
            <a:ext cx="8229600" cy="4041654"/>
          </a:xfrm>
        </p:spPr>
        <p:txBody>
          <a:bodyPr>
            <a:normAutofit/>
          </a:bodyPr>
          <a:lstStyle/>
          <a:p>
            <a:r>
              <a:rPr lang="en-US" sz="3027" dirty="0"/>
              <a:t>Keep Enough Distance To Protect</a:t>
            </a:r>
            <a:r>
              <a:rPr lang="en-US" sz="3027" dirty="0" smtClean="0"/>
              <a:t> Your </a:t>
            </a:r>
            <a:r>
              <a:rPr lang="en-US" sz="3027" dirty="0"/>
              <a:t>Family.</a:t>
            </a:r>
          </a:p>
          <a:p>
            <a:pPr lvl="1"/>
            <a:r>
              <a:rPr lang="en-US" sz="2595" dirty="0"/>
              <a:t>Genesis 19:14-16</a:t>
            </a:r>
          </a:p>
          <a:p>
            <a:r>
              <a:rPr lang="en-US" sz="3027" dirty="0"/>
              <a:t>Keep Enough Distance That When You Must Walk </a:t>
            </a:r>
            <a:r>
              <a:rPr lang="en-US" sz="3027" dirty="0" smtClean="0"/>
              <a:t>Away </a:t>
            </a:r>
            <a:r>
              <a:rPr lang="en-US" sz="3027" dirty="0"/>
              <a:t>– Everyone’s Hearts Can Let Go</a:t>
            </a:r>
            <a:r>
              <a:rPr lang="en-US" dirty="0"/>
              <a:t>.</a:t>
            </a:r>
          </a:p>
          <a:p>
            <a:pPr lvl="1"/>
            <a:r>
              <a:rPr lang="en-US" sz="2595" dirty="0"/>
              <a:t>Genesis 19:</a:t>
            </a:r>
            <a:r>
              <a:rPr lang="en-US" sz="2595" dirty="0" smtClean="0"/>
              <a:t>26</a:t>
            </a:r>
          </a:p>
          <a:p>
            <a:r>
              <a:rPr lang="en-US" sz="3027" dirty="0"/>
              <a:t>Know That Judgment Will</a:t>
            </a:r>
            <a:r>
              <a:rPr lang="en-US" sz="3027" dirty="0" smtClean="0"/>
              <a:t> Come</a:t>
            </a:r>
            <a:r>
              <a:rPr lang="en-US" sz="3027" dirty="0"/>
              <a:t>.</a:t>
            </a:r>
          </a:p>
          <a:p>
            <a:pPr lvl="1"/>
            <a:r>
              <a:rPr lang="en-US" sz="2595" dirty="0"/>
              <a:t>Genesis 19:27-29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16857"/>
            <a:ext cx="8229600" cy="1341559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What Should Christians Do</a:t>
            </a:r>
            <a:r>
              <a:rPr lang="en-US" sz="5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297</TotalTime>
  <Words>247</Words>
  <Application>Microsoft Macintosh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Living In A Broken World</vt:lpstr>
      <vt:lpstr>Our Broken World</vt:lpstr>
      <vt:lpstr>Learning From Lot</vt:lpstr>
      <vt:lpstr>What Should Christians Do?</vt:lpstr>
      <vt:lpstr>What Should Christians Do?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A Broken World</dc:title>
  <dc:creator>Phillip Shumake</dc:creator>
  <cp:lastModifiedBy>Kyle Pope</cp:lastModifiedBy>
  <cp:revision>30</cp:revision>
  <dcterms:created xsi:type="dcterms:W3CDTF">2016-08-26T00:34:14Z</dcterms:created>
  <dcterms:modified xsi:type="dcterms:W3CDTF">2016-08-26T00:34:47Z</dcterms:modified>
</cp:coreProperties>
</file>