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B6F03-7D12-5E42-AA54-E0B376BA9D96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1F983-48C1-E74A-8D00-67BFBEC589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1F983-48C1-E74A-8D00-67BFBEC5891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1996-ECA1-2C4E-B5B5-7FAE24C995B5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21B3-8FE4-3045-B254-96DDC1BFE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1996-ECA1-2C4E-B5B5-7FAE24C995B5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21B3-8FE4-3045-B254-96DDC1BFE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1996-ECA1-2C4E-B5B5-7FAE24C995B5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21B3-8FE4-3045-B254-96DDC1BFE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1996-ECA1-2C4E-B5B5-7FAE24C995B5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21B3-8FE4-3045-B254-96DDC1BFE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1996-ECA1-2C4E-B5B5-7FAE24C995B5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21B3-8FE4-3045-B254-96DDC1BFE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1996-ECA1-2C4E-B5B5-7FAE24C995B5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21B3-8FE4-3045-B254-96DDC1BFE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1996-ECA1-2C4E-B5B5-7FAE24C995B5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21B3-8FE4-3045-B254-96DDC1BFE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1996-ECA1-2C4E-B5B5-7FAE24C995B5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21B3-8FE4-3045-B254-96DDC1BFE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1996-ECA1-2C4E-B5B5-7FAE24C995B5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21B3-8FE4-3045-B254-96DDC1BFE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1996-ECA1-2C4E-B5B5-7FAE24C995B5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21B3-8FE4-3045-B254-96DDC1BFE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1996-ECA1-2C4E-B5B5-7FAE24C995B5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21B3-8FE4-3045-B254-96DDC1BFE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81996-ECA1-2C4E-B5B5-7FAE24C995B5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321B3-8FE4-3045-B254-96DDC1BFE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Trusting God in Isaiah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7583"/>
          </a:xfrm>
        </p:spPr>
        <p:txBody>
          <a:bodyPr/>
          <a:lstStyle/>
          <a:p>
            <a:r>
              <a:rPr lang="en-US" dirty="0" smtClean="0"/>
              <a:t>Isaiah 7:1-9:7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2"/>
            <a:ext cx="8229600" cy="4808181"/>
          </a:xfrm>
        </p:spPr>
        <p:txBody>
          <a:bodyPr/>
          <a:lstStyle/>
          <a:p>
            <a:r>
              <a:rPr lang="en-US" dirty="0" err="1" smtClean="0"/>
              <a:t>Ahaz</a:t>
            </a:r>
            <a:r>
              <a:rPr lang="en-US" dirty="0" smtClean="0"/>
              <a:t>- 735-732</a:t>
            </a:r>
          </a:p>
          <a:p>
            <a:r>
              <a:rPr lang="en-US" dirty="0" smtClean="0"/>
              <a:t>Aram and Ephraim come against Judah- 7:1-2, 4-9</a:t>
            </a:r>
          </a:p>
          <a:p>
            <a:r>
              <a:rPr lang="en-US" dirty="0" smtClean="0"/>
              <a:t>Message: Do not join their anti-Assyrian alliance but do not send off to Assyria for help</a:t>
            </a:r>
          </a:p>
          <a:p>
            <a:r>
              <a:rPr lang="en-US" dirty="0" err="1" smtClean="0"/>
              <a:t>Ahaz</a:t>
            </a:r>
            <a:r>
              <a:rPr lang="en-US" dirty="0" smtClean="0"/>
              <a:t> sent to Assyria for help- II Kings 16:5-9</a:t>
            </a:r>
          </a:p>
          <a:p>
            <a:r>
              <a:rPr lang="en-US" dirty="0" err="1" smtClean="0"/>
              <a:t>Assryria</a:t>
            </a:r>
            <a:r>
              <a:rPr lang="en-US" dirty="0" smtClean="0"/>
              <a:t> did </a:t>
            </a:r>
            <a:r>
              <a:rPr lang="en-US" dirty="0" err="1" smtClean="0"/>
              <a:t>Ahaz</a:t>
            </a:r>
            <a:r>
              <a:rPr lang="en-US" dirty="0" smtClean="0"/>
              <a:t> harm and not good- II </a:t>
            </a:r>
            <a:r>
              <a:rPr lang="en-US" dirty="0" err="1" smtClean="0"/>
              <a:t>Chron</a:t>
            </a:r>
            <a:r>
              <a:rPr lang="en-US" dirty="0" smtClean="0"/>
              <a:t> 28:16-21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86642"/>
          </a:xfrm>
        </p:spPr>
        <p:txBody>
          <a:bodyPr/>
          <a:lstStyle/>
          <a:p>
            <a:r>
              <a:rPr lang="en-US" dirty="0" smtClean="0"/>
              <a:t>Isaiah 36-37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4386"/>
            <a:ext cx="8229600" cy="52240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Hezekiah- 715-686</a:t>
            </a:r>
          </a:p>
          <a:p>
            <a:r>
              <a:rPr lang="en-US" dirty="0" smtClean="0"/>
              <a:t>Sennacherib invades in 701</a:t>
            </a:r>
          </a:p>
          <a:p>
            <a:r>
              <a:rPr lang="en-US" dirty="0" smtClean="0"/>
              <a:t>Hezekiah had trusted in Egypt (30:1-7; 31:1-3) and his fortifications (22:8-11)</a:t>
            </a:r>
          </a:p>
          <a:p>
            <a:r>
              <a:rPr lang="en-US" dirty="0" smtClean="0"/>
              <a:t>Assyria mocks Judah for trusting in Egypt (36:6, 8-9), Hezekiah (36:14)</a:t>
            </a:r>
          </a:p>
          <a:p>
            <a:r>
              <a:rPr lang="en-US" dirty="0" err="1" smtClean="0"/>
              <a:t>Assryia</a:t>
            </a:r>
            <a:r>
              <a:rPr lang="en-US" dirty="0" smtClean="0"/>
              <a:t> mocks Judah for trusting the LORD (36:7, 10, 15, 18-20; 37:10-13)</a:t>
            </a:r>
          </a:p>
          <a:p>
            <a:r>
              <a:rPr lang="en-US" dirty="0" smtClean="0"/>
              <a:t>Hezekiah trusts in LORD (37:3-4; 14-20) and the LORD delivers (37:21-35)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198</Words>
  <Application>Microsoft Macintosh PowerPoint</Application>
  <PresentationFormat>On-screen Show (4:3)</PresentationFormat>
  <Paragraphs>15</Paragraphs>
  <Slides>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Trusting God in Isaiah</vt:lpstr>
      <vt:lpstr>Isaiah 7:1-9:7</vt:lpstr>
      <vt:lpstr>Isaiah 36-37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Trusting God in Isaiah</dc:title>
  <dc:creator>Kyle Pope</dc:creator>
  <cp:lastModifiedBy>Kyle Pope</cp:lastModifiedBy>
  <cp:revision>3</cp:revision>
  <dcterms:created xsi:type="dcterms:W3CDTF">2016-01-11T18:13:21Z</dcterms:created>
  <dcterms:modified xsi:type="dcterms:W3CDTF">2016-01-11T18:16:31Z</dcterms:modified>
</cp:coreProperties>
</file>