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5E2CB-68AA-5845-97BA-94AFFDB733FD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5837B-9D1E-274C-832D-20ACD50BA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5E2CB-68AA-5845-97BA-94AFFDB733FD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5837B-9D1E-274C-832D-20ACD50BA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5E2CB-68AA-5845-97BA-94AFFDB733FD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5837B-9D1E-274C-832D-20ACD50BA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5E2CB-68AA-5845-97BA-94AFFDB733FD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5837B-9D1E-274C-832D-20ACD50BA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5E2CB-68AA-5845-97BA-94AFFDB733FD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5837B-9D1E-274C-832D-20ACD50BA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5E2CB-68AA-5845-97BA-94AFFDB733FD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5837B-9D1E-274C-832D-20ACD50BA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5E2CB-68AA-5845-97BA-94AFFDB733FD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5837B-9D1E-274C-832D-20ACD50BA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5E2CB-68AA-5845-97BA-94AFFDB733FD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5837B-9D1E-274C-832D-20ACD50BA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5E2CB-68AA-5845-97BA-94AFFDB733FD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5837B-9D1E-274C-832D-20ACD50BA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5E2CB-68AA-5845-97BA-94AFFDB733FD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5837B-9D1E-274C-832D-20ACD50BA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5E2CB-68AA-5845-97BA-94AFFDB733FD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5837B-9D1E-274C-832D-20ACD50BA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5E2CB-68AA-5845-97BA-94AFFDB733FD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5837B-9D1E-274C-832D-20ACD50BA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Deuteronomy 6:4-9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Deuteronomy 6:4-5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Love the LORD with all our heart, soul, and mind</a:t>
            </a:r>
          </a:p>
          <a:p>
            <a:r>
              <a:rPr lang="en-US" dirty="0" smtClean="0"/>
              <a:t>Loving God in Deuteronomy- 5:10; 10:12; 11:1, 13; 13:3</a:t>
            </a:r>
          </a:p>
          <a:p>
            <a:pPr lvl="1"/>
            <a:r>
              <a:rPr lang="en-US" dirty="0" smtClean="0"/>
              <a:t>Associated in Deuteronomy with serving God- 10:12; 11:13</a:t>
            </a:r>
          </a:p>
          <a:p>
            <a:pPr lvl="1"/>
            <a:r>
              <a:rPr lang="en-US" dirty="0" smtClean="0"/>
              <a:t>Associated in Deuteronomy with keeping His commandments- 5:10; 11:1, 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Matthew 22:34-40/ Mark 12:28-34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 Loving God the first and greatest commandment</a:t>
            </a:r>
          </a:p>
          <a:p>
            <a:r>
              <a:rPr lang="en-US" dirty="0" smtClean="0"/>
              <a:t>Closely connected with loving our neighbor as our self (Mt 22:39; Mk 12:31)</a:t>
            </a:r>
          </a:p>
          <a:p>
            <a:r>
              <a:rPr lang="en-US" dirty="0" smtClean="0"/>
              <a:t>Leviticus 19:18 in context- helping poor (9-10), fair to employees (13), treating all well (14)</a:t>
            </a:r>
          </a:p>
          <a:p>
            <a:r>
              <a:rPr lang="en-US" dirty="0" smtClean="0"/>
              <a:t>Luke 10:25-37; James 2:1-13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Deuteronomy 6:6-9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3. Teach children diligently </a:t>
            </a:r>
          </a:p>
          <a:p>
            <a:r>
              <a:rPr lang="en-US" dirty="0" smtClean="0"/>
              <a:t>6:7 sit/ walk; lie down/ rise us- extremes which encompass all of life</a:t>
            </a:r>
          </a:p>
          <a:p>
            <a:r>
              <a:rPr lang="en-US" dirty="0" smtClean="0"/>
              <a:t>Exodus 10:1-2; 12:26-27; Deut 6:20-25; Joshua 4:6-7, 19-24</a:t>
            </a:r>
          </a:p>
          <a:p>
            <a:r>
              <a:rPr lang="en-US" dirty="0" smtClean="0"/>
              <a:t>Ephesians 6:4</a:t>
            </a:r>
          </a:p>
          <a:p>
            <a:r>
              <a:rPr lang="en-US" dirty="0" smtClean="0"/>
              <a:t>II Timothy 1:5; 3:15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235</Words>
  <Application>Microsoft Macintosh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Deuteronomy 6:4-9</vt:lpstr>
      <vt:lpstr>Deuteronomy 6:4-5</vt:lpstr>
      <vt:lpstr>Matthew 22:34-40/ Mark 12:28-34</vt:lpstr>
      <vt:lpstr>Deuteronomy 6:6-9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Deuteronomy 6:4-9</dc:title>
  <dc:creator>Kyle Pope</dc:creator>
  <cp:lastModifiedBy>Kyle Pope</cp:lastModifiedBy>
  <cp:revision>4</cp:revision>
  <dcterms:created xsi:type="dcterms:W3CDTF">2016-01-11T18:13:23Z</dcterms:created>
  <dcterms:modified xsi:type="dcterms:W3CDTF">2016-01-11T18:15:25Z</dcterms:modified>
</cp:coreProperties>
</file>