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1F78-CECA-6649-8EB8-3287D4998479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9FA0-7E34-A149-A927-98C07807A1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1F78-CECA-6649-8EB8-3287D4998479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9FA0-7E34-A149-A927-98C07807A1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1F78-CECA-6649-8EB8-3287D4998479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9FA0-7E34-A149-A927-98C07807A1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1F78-CECA-6649-8EB8-3287D4998479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9FA0-7E34-A149-A927-98C07807A1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1F78-CECA-6649-8EB8-3287D4998479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9FA0-7E34-A149-A927-98C07807A1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1F78-CECA-6649-8EB8-3287D4998479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9FA0-7E34-A149-A927-98C07807A1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1F78-CECA-6649-8EB8-3287D4998479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9FA0-7E34-A149-A927-98C07807A1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1F78-CECA-6649-8EB8-3287D4998479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9FA0-7E34-A149-A927-98C07807A1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1F78-CECA-6649-8EB8-3287D4998479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9FA0-7E34-A149-A927-98C07807A1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1F78-CECA-6649-8EB8-3287D4998479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9FA0-7E34-A149-A927-98C07807A1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C1F78-CECA-6649-8EB8-3287D4998479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9FA0-7E34-A149-A927-98C07807A1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C1F78-CECA-6649-8EB8-3287D4998479}" type="datetimeFigureOut">
              <a:rPr lang="en-US" smtClean="0"/>
              <a:pPr/>
              <a:t>1/11/16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29FA0-7E34-A149-A927-98C07807A1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God and Satan in Job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Satan’s Role in Job’s Suffering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Job 1:6-12; 2:1-6</a:t>
            </a:r>
          </a:p>
          <a:p>
            <a:r>
              <a:rPr lang="en-US" dirty="0" smtClean="0"/>
              <a:t>Job 2:7</a:t>
            </a:r>
          </a:p>
          <a:p>
            <a:r>
              <a:rPr lang="en-US" dirty="0" smtClean="0"/>
              <a:t>Luke 13:16</a:t>
            </a:r>
          </a:p>
          <a:p>
            <a:r>
              <a:rPr lang="en-US" dirty="0" smtClean="0"/>
              <a:t>Acts 10:38</a:t>
            </a:r>
          </a:p>
          <a:p>
            <a:r>
              <a:rPr lang="en-US" dirty="0" smtClean="0"/>
              <a:t>II Corinthians 12:7-9</a:t>
            </a:r>
          </a:p>
          <a:p>
            <a:r>
              <a:rPr lang="en-US" dirty="0" smtClean="0"/>
              <a:t>Revelation 2:10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3528"/>
          </a:xfrm>
        </p:spPr>
        <p:txBody>
          <a:bodyPr/>
          <a:lstStyle/>
          <a:p>
            <a:r>
              <a:rPr lang="en-US" dirty="0" smtClean="0"/>
              <a:t>God’s Role in Job’s Suffering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1854"/>
            <a:ext cx="8229600" cy="4724309"/>
          </a:xfrm>
        </p:spPr>
        <p:txBody>
          <a:bodyPr/>
          <a:lstStyle/>
          <a:p>
            <a:r>
              <a:rPr lang="en-US" dirty="0" smtClean="0"/>
              <a:t>Job 1:8; 2:3</a:t>
            </a:r>
          </a:p>
          <a:p>
            <a:r>
              <a:rPr lang="en-US" dirty="0" smtClean="0"/>
              <a:t>Job’s statements 1:21; 2:10</a:t>
            </a:r>
          </a:p>
          <a:p>
            <a:r>
              <a:rPr lang="en-US" dirty="0" smtClean="0"/>
              <a:t>Job 42:11</a:t>
            </a:r>
          </a:p>
          <a:p>
            <a:r>
              <a:rPr lang="en-US" dirty="0" smtClean="0"/>
              <a:t>Deuteronomy 32:39/ II Kings 5:7</a:t>
            </a:r>
          </a:p>
          <a:p>
            <a:r>
              <a:rPr lang="en-US" dirty="0" smtClean="0"/>
              <a:t>Isaiah 30:26; 45:7</a:t>
            </a:r>
          </a:p>
          <a:p>
            <a:r>
              <a:rPr lang="en-US" dirty="0" smtClean="0"/>
              <a:t>Lamentations 3:37-38</a:t>
            </a:r>
          </a:p>
          <a:p>
            <a:r>
              <a:rPr lang="en-US" dirty="0" smtClean="0"/>
              <a:t>Amos 3:6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 and Satan in the same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4041"/>
          </a:xfrm>
        </p:spPr>
        <p:txBody>
          <a:bodyPr/>
          <a:lstStyle/>
          <a:p>
            <a:r>
              <a:rPr lang="en-US" dirty="0" smtClean="0"/>
              <a:t>II Samuel 24:1 and I Chronicles 21:1- David’s sin of numbering the people</a:t>
            </a:r>
          </a:p>
          <a:p>
            <a:r>
              <a:rPr lang="en-US" dirty="0" smtClean="0"/>
              <a:t>Luke 4:1-13 The temptations of Jesus</a:t>
            </a:r>
          </a:p>
          <a:p>
            <a:r>
              <a:rPr lang="en-US" dirty="0" smtClean="0"/>
              <a:t>II Corinthians 12:7-10 A messenger of Satan but to keep Paul from exalting himself</a:t>
            </a:r>
          </a:p>
          <a:p>
            <a:r>
              <a:rPr lang="en-US" dirty="0" smtClean="0"/>
              <a:t>Luke 22:3; John 13:2 Satan working in Judas but Acts 2:23; 3:18; 4:28 but all happened according to God’s </a:t>
            </a:r>
            <a:r>
              <a:rPr lang="en-US" smtClean="0"/>
              <a:t>predetermined plan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186</Words>
  <Application>Microsoft Macintosh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God and Satan in Job</vt:lpstr>
      <vt:lpstr>Satan’s Role in Job’s Suffering </vt:lpstr>
      <vt:lpstr>God’s Role in Job’s Suffering</vt:lpstr>
      <vt:lpstr>God and Satan in the same activity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and Satan in Job</dc:title>
  <dc:creator>Kyle Pope</dc:creator>
  <cp:lastModifiedBy>Kyle Pope</cp:lastModifiedBy>
  <cp:revision>5</cp:revision>
  <dcterms:created xsi:type="dcterms:W3CDTF">2016-01-11T18:13:23Z</dcterms:created>
  <dcterms:modified xsi:type="dcterms:W3CDTF">2016-01-11T18:14:46Z</dcterms:modified>
</cp:coreProperties>
</file>