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A1F75-8ED5-CD47-B05D-B146052FEBB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131B2-C49E-BA42-AEA4-1C0FE91F2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Story of the Bible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Story of the Bible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Human History    Genesis 1-11</a:t>
            </a:r>
          </a:p>
          <a:p>
            <a:r>
              <a:rPr lang="en-US" dirty="0" smtClean="0"/>
              <a:t>Patriarchal                      Genesis 12-50</a:t>
            </a:r>
          </a:p>
          <a:p>
            <a:r>
              <a:rPr lang="en-US" dirty="0" smtClean="0"/>
              <a:t>Egyptian Bondage          Exodus 1-14</a:t>
            </a:r>
          </a:p>
          <a:p>
            <a:r>
              <a:rPr lang="en-US" dirty="0" smtClean="0"/>
              <a:t>Wilderness Wanderings                                     							Exodus 15- Deuteronomy</a:t>
            </a:r>
          </a:p>
          <a:p>
            <a:r>
              <a:rPr lang="en-US" dirty="0" smtClean="0"/>
              <a:t>Conquest Canaan            Joshua</a:t>
            </a:r>
          </a:p>
          <a:p>
            <a:r>
              <a:rPr lang="en-US" dirty="0" smtClean="0"/>
              <a:t>Judges       		 			Judges- I Samuel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Story of the Bible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United Kingdom              I Samuel 9- I Kings 11</a:t>
            </a:r>
          </a:p>
          <a:p>
            <a:r>
              <a:rPr lang="en-US" dirty="0" smtClean="0"/>
              <a:t>Divided Kingdom             I Kings 12- II Kings 17</a:t>
            </a:r>
          </a:p>
          <a:p>
            <a:r>
              <a:rPr lang="en-US" dirty="0" smtClean="0"/>
              <a:t>Kingdom of Judah           II Kings 18-25</a:t>
            </a:r>
          </a:p>
          <a:p>
            <a:r>
              <a:rPr lang="en-US" dirty="0" smtClean="0"/>
              <a:t>Babylonian Captivity      Ezekiel- Daniel</a:t>
            </a:r>
          </a:p>
          <a:p>
            <a:r>
              <a:rPr lang="en-US" dirty="0" smtClean="0"/>
              <a:t>Restoration from Captivity    Ezra- Nehemiah</a:t>
            </a:r>
          </a:p>
          <a:p>
            <a:r>
              <a:rPr lang="en-US" dirty="0" smtClean="0"/>
              <a:t>Between the Testaments</a:t>
            </a:r>
          </a:p>
          <a:p>
            <a:r>
              <a:rPr lang="en-US" dirty="0" smtClean="0"/>
              <a:t>Life of Christ     				Matthew- John</a:t>
            </a:r>
          </a:p>
          <a:p>
            <a:r>
              <a:rPr lang="en-US" dirty="0" smtClean="0"/>
              <a:t>The church    					Acts</a:t>
            </a:r>
            <a:r>
              <a:rPr lang="en-US" smtClean="0"/>
              <a:t>- Revelation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121</Words>
  <Application>Microsoft Macintosh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The Story of the Bible</vt:lpstr>
      <vt:lpstr>The Story of the Bible</vt:lpstr>
      <vt:lpstr>The Story of the Bible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Story of the Bible</dc:title>
  <dc:creator>Kyle Pope</dc:creator>
  <cp:lastModifiedBy>Kyle Pope</cp:lastModifiedBy>
  <cp:revision>2</cp:revision>
  <dcterms:created xsi:type="dcterms:W3CDTF">2016-01-11T18:13:24Z</dcterms:created>
  <dcterms:modified xsi:type="dcterms:W3CDTF">2016-01-11T18:13:57Z</dcterms:modified>
</cp:coreProperties>
</file>