
<file path=[Content_Types].xml><?xml version="1.0" encoding="utf-8"?>
<Types xmlns="http://schemas.openxmlformats.org/package/2006/content-types">
  <Override PartName="/ppt/slides/slide3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core.xml" ContentType="application/vnd.openxmlformats-package.core-properties+xml"/>
  <Override PartName="/ppt/slideLayouts/slideLayout16.xml" ContentType="application/vnd.openxmlformats-officedocument.presentationml.slideLayout+xml"/>
  <Default Extension="rels" ContentType="application/vnd.openxmlformats-package.relationships+xml"/>
  <Override PartName="/ppt/slideLayouts/slideLayout8.xml" ContentType="application/vnd.openxmlformats-officedocument.presentationml.slideLayout+xml"/>
  <Override PartName="/ppt/slideLayouts/slideLayout1.xml" ContentType="application/vnd.openxmlformats-officedocument.presentationml.slideLayout+xml"/>
  <Default Extension="png" ContentType="image/png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Default Extension="xml" ContentType="application/xml"/>
  <Override PartName="/ppt/slides/slide2.xml" ContentType="application/vnd.openxmlformats-officedocument.presentationml.slide+xml"/>
  <Override PartName="/ppt/slideLayouts/slideLayout13.xml" ContentType="application/vnd.openxmlformats-officedocument.presentationml.slideLayout+xml"/>
  <Override PartName="/docProps/app.xml" ContentType="application/vnd.openxmlformats-officedocument.extended-properties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slideLayouts/slideLayout15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7.xml" ContentType="application/vnd.openxmlformats-officedocument.presentationml.slideLayout+xml"/>
  <Override PartName="/ppt/slideLayouts/slideLayout9.xml" ContentType="application/vnd.openxmlformats-officedocument.presentationml.slideLayout+xml"/>
  <Default Extension="jpeg" ContentType="image/jpeg"/>
  <Override PartName="/ppt/presProps.xml" ContentType="application/vnd.openxmlformats-officedocument.presentationml.presProps+xml"/>
  <Override PartName="/ppt/slideLayouts/slideLayout2.xml" ContentType="application/vnd.openxmlformats-officedocument.presentationml.slideLayout+xml"/>
  <Override PartName="/ppt/presentation.xml" ContentType="application/vnd.openxmlformats-officedocument.presentationml.presentation.main+xml"/>
  <Default Extension="bin" ContentType="application/vnd.openxmlformats-officedocument.presentationml.printerSettings"/>
  <Override PartName="/ppt/slides/slide1.xml" ContentType="application/vnd.openxmlformats-officedocument.presentationml.slide+xml"/>
  <Override PartName="/ppt/slideLayouts/slideLayout10.xml" ContentType="application/vnd.openxmlformats-officedocument.presentationml.slideLayout+xml"/>
  <Override PartName="/ppt/slideLayouts/slideLayout4.xml" ContentType="application/vnd.openxmlformats-officedocument.presentationml.slideLayout+xml"/>
  <Override PartName="/ppt/tableStyles.xml" ContentType="application/vnd.openxmlformats-officedocument.presentationml.tableStyles+xml"/>
  <Override PartName="/ppt/theme/theme1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>
  <p:sldMasterIdLst>
    <p:sldMasterId id="2147483672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extLst>
    <p:ext uri="{E76CE94A-603C-4142-B9EB-6D1370010A27}">
      <p14:discardImageEditData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0"/>
    </p:ext>
    <p:ext uri="{D31A062A-798A-4329-ABDD-BBA856620510}">
      <p14:defaultImageDpi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>
    <p:restoredLeft sz="15620"/>
    <p:restoredTop sz="99676" autoAdjust="0"/>
  </p:normalViewPr>
  <p:slideViewPr>
    <p:cSldViewPr>
      <p:cViewPr varScale="1">
        <p:scale>
          <a:sx n="104" d="100"/>
          <a:sy n="104" d="100"/>
        </p:scale>
        <p:origin x="-368" y="-11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printerSettings" Target="printerSettings/printerSettings1.bin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Relationship Id="rId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7.png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7.png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8.png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9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6.png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wireframeOverlay-Home.png"/>
          <p:cNvPicPr>
            <a:picLocks noChangeAspect="1"/>
          </p:cNvPicPr>
          <p:nvPr/>
        </p:nvPicPr>
        <p:blipFill>
          <a:blip r:embed="rId2"/>
          <a:srcRect t="-93973"/>
          <a:stretch>
            <a:fillRect/>
          </a:stretch>
        </p:blipFill>
        <p:spPr>
          <a:xfrm>
            <a:off x="179294" y="1183341"/>
            <a:ext cx="8787384" cy="5276725"/>
          </a:xfrm>
          <a:prstGeom prst="rect">
            <a:avLst/>
          </a:prstGeom>
          <a:gradFill>
            <a:gsLst>
              <a:gs pos="0">
                <a:schemeClr val="tx2"/>
              </a:gs>
              <a:gs pos="100000">
                <a:schemeClr val="bg2"/>
              </a:gs>
            </a:gsLst>
            <a:lin ang="5400000" scaled="0"/>
          </a:gradFill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17513" y="2168338"/>
            <a:ext cx="8307387" cy="1619250"/>
          </a:xfrm>
        </p:spPr>
        <p:txBody>
          <a:bodyPr/>
          <a:lstStyle>
            <a:lvl1pPr algn="ctr">
              <a:defRPr sz="480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17513" y="3810000"/>
            <a:ext cx="8307387" cy="753036"/>
          </a:xfrm>
        </p:spPr>
        <p:txBody>
          <a:bodyPr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3BE4C-927C-4C66-B9B8-01ED4AF009D0}" type="datetimeFigureOut">
              <a:rPr lang="en-US" smtClean="0"/>
              <a:pPr/>
              <a:t>4/27/16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382000" y="1219200"/>
            <a:ext cx="533400" cy="365125"/>
          </a:xfrm>
        </p:spPr>
        <p:txBody>
          <a:bodyPr/>
          <a:lstStyle/>
          <a:p>
            <a:fld id="{8A03F3BD-2F0D-4817-BBCF-8877BF3604C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wireframeOverlay-Content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9294" y="1179576"/>
            <a:ext cx="8787384" cy="1440702"/>
          </a:xfrm>
          <a:prstGeom prst="rect">
            <a:avLst/>
          </a:prstGeom>
          <a:gradFill>
            <a:gsLst>
              <a:gs pos="0">
                <a:schemeClr val="tx2"/>
              </a:gs>
              <a:gs pos="100000">
                <a:schemeClr val="bg2"/>
              </a:gs>
            </a:gsLst>
            <a:lin ang="5400000" scaled="0"/>
          </a:gradFill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6859" y="1466850"/>
            <a:ext cx="8308039" cy="1128432"/>
          </a:xfrm>
        </p:spPr>
        <p:txBody>
          <a:bodyPr vert="horz" lIns="91440" tIns="45720" rIns="91440" bIns="45720" rtlCol="0" anchor="b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007224" y="2623296"/>
            <a:ext cx="4717676" cy="383129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30213" y="2770187"/>
            <a:ext cx="3429093" cy="3576825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3BE4C-927C-4C66-B9B8-01ED4AF009D0}" type="datetimeFigureOut">
              <a:rPr lang="en-US" smtClean="0"/>
              <a:pPr/>
              <a:t>4/27/16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03F3BD-2F0D-4817-BBCF-8877BF3604C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Picture with Caption, Alt.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wireframeOverlay-PCVertical.png"/>
          <p:cNvPicPr>
            <a:picLocks noChangeAspect="1"/>
          </p:cNvPicPr>
          <p:nvPr/>
        </p:nvPicPr>
        <p:blipFill>
          <a:blip r:embed="rId2"/>
          <a:srcRect b="-123309"/>
          <a:stretch>
            <a:fillRect/>
          </a:stretch>
        </p:blipFill>
        <p:spPr>
          <a:xfrm>
            <a:off x="182880" y="1179575"/>
            <a:ext cx="5133975" cy="5275013"/>
          </a:xfrm>
          <a:prstGeom prst="rect">
            <a:avLst/>
          </a:prstGeom>
          <a:gradFill>
            <a:gsLst>
              <a:gs pos="0">
                <a:schemeClr val="bg2"/>
              </a:gs>
              <a:gs pos="100000">
                <a:schemeClr val="tx2"/>
              </a:gs>
            </a:gsLst>
            <a:lin ang="5400000" scaled="0"/>
          </a:gradFill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6859" y="1680882"/>
            <a:ext cx="4313891" cy="1162050"/>
          </a:xfrm>
        </p:spPr>
        <p:txBody>
          <a:bodyPr anchor="b"/>
          <a:lstStyle>
            <a:lvl1pPr algn="l">
              <a:defRPr sz="2800" b="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6859" y="2837329"/>
            <a:ext cx="4313891" cy="3415834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buNone/>
              <a:defRPr sz="16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3BE4C-927C-4C66-B9B8-01ED4AF009D0}" type="datetimeFigureOut">
              <a:rPr lang="en-US" smtClean="0"/>
              <a:pPr/>
              <a:t>4/27/16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Picture Placeholder 10"/>
          <p:cNvSpPr>
            <a:spLocks noGrp="1"/>
          </p:cNvSpPr>
          <p:nvPr>
            <p:ph type="pic" sz="quarter" idx="13"/>
          </p:nvPr>
        </p:nvSpPr>
        <p:spPr>
          <a:xfrm>
            <a:off x="5298140" y="1169894"/>
            <a:ext cx="3671047" cy="5276088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Picture above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/>
          <p:cNvSpPr>
            <a:spLocks noGrp="1"/>
          </p:cNvSpPr>
          <p:nvPr>
            <p:ph type="pic" sz="quarter" idx="13"/>
          </p:nvPr>
        </p:nvSpPr>
        <p:spPr>
          <a:xfrm>
            <a:off x="182880" y="1169894"/>
            <a:ext cx="8787384" cy="2106706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6859" y="3329268"/>
            <a:ext cx="8346141" cy="1014132"/>
          </a:xfrm>
        </p:spPr>
        <p:txBody>
          <a:bodyPr anchor="b"/>
          <a:lstStyle>
            <a:lvl1pPr algn="l">
              <a:defRPr sz="3600" b="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6859" y="4343399"/>
            <a:ext cx="8346141" cy="1909763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buNone/>
              <a:defRPr sz="18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3BE4C-927C-4C66-B9B8-01ED4AF009D0}" type="datetimeFigureOut">
              <a:rPr lang="en-US" smtClean="0"/>
              <a:pPr/>
              <a:t>4/27/16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182880" y="3281082"/>
            <a:ext cx="8787384" cy="3174582"/>
          </a:xfrm>
          <a:prstGeom prst="rect">
            <a:avLst/>
          </a:prstGeom>
          <a:gradFill>
            <a:gsLst>
              <a:gs pos="0">
                <a:schemeClr val="bg2"/>
              </a:gs>
              <a:gs pos="100000">
                <a:schemeClr val="tx2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3 Pictures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wireframeOverlay-PCVertical.png"/>
          <p:cNvPicPr>
            <a:picLocks noChangeAspect="1"/>
          </p:cNvPicPr>
          <p:nvPr/>
        </p:nvPicPr>
        <p:blipFill>
          <a:blip r:embed="rId2"/>
          <a:srcRect b="-123309"/>
          <a:stretch>
            <a:fillRect/>
          </a:stretch>
        </p:blipFill>
        <p:spPr>
          <a:xfrm>
            <a:off x="3835212" y="1179575"/>
            <a:ext cx="5133975" cy="5275013"/>
          </a:xfrm>
          <a:prstGeom prst="rect">
            <a:avLst/>
          </a:prstGeom>
          <a:gradFill>
            <a:gsLst>
              <a:gs pos="0">
                <a:schemeClr val="bg2"/>
              </a:gs>
              <a:gs pos="100000">
                <a:schemeClr val="tx2"/>
              </a:gs>
            </a:gsLst>
            <a:lin ang="5400000" scaled="0"/>
          </a:gradFill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91000" y="1680882"/>
            <a:ext cx="4313891" cy="1162050"/>
          </a:xfrm>
        </p:spPr>
        <p:txBody>
          <a:bodyPr anchor="b"/>
          <a:lstStyle>
            <a:lvl1pPr algn="l">
              <a:defRPr sz="2800" b="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91000" y="2837329"/>
            <a:ext cx="4313891" cy="3415834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buNone/>
              <a:defRPr sz="16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3BE4C-927C-4C66-B9B8-01ED4AF009D0}" type="datetimeFigureOut">
              <a:rPr lang="en-US" smtClean="0"/>
              <a:pPr/>
              <a:t>4/27/16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Picture Placeholder 10"/>
          <p:cNvSpPr>
            <a:spLocks noGrp="1"/>
          </p:cNvSpPr>
          <p:nvPr>
            <p:ph type="pic" sz="quarter" idx="14"/>
          </p:nvPr>
        </p:nvSpPr>
        <p:spPr>
          <a:xfrm>
            <a:off x="182880" y="1179576"/>
            <a:ext cx="3671047" cy="2205318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/>
          </a:p>
        </p:txBody>
      </p:sp>
      <p:sp>
        <p:nvSpPr>
          <p:cNvPr id="10" name="Picture Placeholder 10"/>
          <p:cNvSpPr>
            <a:spLocks noGrp="1"/>
          </p:cNvSpPr>
          <p:nvPr>
            <p:ph type="pic" sz="quarter" idx="15"/>
          </p:nvPr>
        </p:nvSpPr>
        <p:spPr>
          <a:xfrm>
            <a:off x="2015983" y="3383280"/>
            <a:ext cx="1837944" cy="3072384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/>
          </a:p>
        </p:txBody>
      </p:sp>
      <p:sp>
        <p:nvSpPr>
          <p:cNvPr id="12" name="Picture Placeholder 10"/>
          <p:cNvSpPr>
            <a:spLocks noGrp="1"/>
          </p:cNvSpPr>
          <p:nvPr>
            <p:ph type="pic" sz="quarter" idx="16"/>
          </p:nvPr>
        </p:nvSpPr>
        <p:spPr>
          <a:xfrm>
            <a:off x="182880" y="3383280"/>
            <a:ext cx="1837944" cy="3072384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/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382000" y="1219200"/>
            <a:ext cx="533400" cy="365125"/>
          </a:xfrm>
        </p:spPr>
        <p:txBody>
          <a:bodyPr/>
          <a:lstStyle/>
          <a:p>
            <a:fld id="{8A03F3BD-2F0D-4817-BBCF-8877BF3604C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wireframeOverlay-Content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9294" y="1179576"/>
            <a:ext cx="8787384" cy="1440702"/>
          </a:xfrm>
          <a:prstGeom prst="rect">
            <a:avLst/>
          </a:prstGeom>
          <a:gradFill>
            <a:gsLst>
              <a:gs pos="0">
                <a:schemeClr val="tx2"/>
              </a:gs>
              <a:gs pos="100000">
                <a:schemeClr val="bg2"/>
              </a:gs>
            </a:gsLst>
            <a:lin ang="5400000" scaled="0"/>
          </a:gradFill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3BE4C-927C-4C66-B9B8-01ED4AF009D0}" type="datetimeFigureOut">
              <a:rPr lang="en-US" smtClean="0"/>
              <a:pPr/>
              <a:t>4/27/16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03F3BD-2F0D-4817-BBCF-8877BF3604C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wireframeOverlay-VerticalTC.png"/>
          <p:cNvPicPr>
            <a:picLocks noChangeAspect="1"/>
          </p:cNvPicPr>
          <p:nvPr/>
        </p:nvPicPr>
        <p:blipFill>
          <a:blip r:embed="rId2"/>
          <a:srcRect t="-93650"/>
          <a:stretch>
            <a:fillRect/>
          </a:stretch>
        </p:blipFill>
        <p:spPr>
          <a:xfrm>
            <a:off x="7445188" y="1178128"/>
            <a:ext cx="1524000" cy="5275339"/>
          </a:xfrm>
          <a:prstGeom prst="rect">
            <a:avLst/>
          </a:prstGeom>
          <a:gradFill>
            <a:gsLst>
              <a:gs pos="0">
                <a:schemeClr val="tx2"/>
              </a:gs>
              <a:gs pos="100000">
                <a:schemeClr val="bg2"/>
              </a:gs>
            </a:gsLst>
            <a:lin ang="5400000" scaled="0"/>
          </a:gradFill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440705" y="1398494"/>
            <a:ext cx="1447800" cy="4849906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17513" y="1398494"/>
            <a:ext cx="6669087" cy="484990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3BE4C-927C-4C66-B9B8-01ED4AF009D0}" type="datetimeFigureOut">
              <a:rPr lang="en-US" smtClean="0"/>
              <a:pPr/>
              <a:t>4/27/16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03F3BD-2F0D-4817-BBCF-8877BF3604C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Clos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3BE4C-927C-4C66-B9B8-01ED4AF009D0}" type="datetimeFigureOut">
              <a:rPr lang="en-US" smtClean="0"/>
              <a:pPr/>
              <a:t>4/27/16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03F3BD-2F0D-4817-BBCF-8877BF3604C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182880" y="1179576"/>
            <a:ext cx="8787384" cy="5276088"/>
          </a:xfrm>
          <a:prstGeom prst="rect">
            <a:avLst/>
          </a:prstGeom>
          <a:gradFill>
            <a:gsLst>
              <a:gs pos="0">
                <a:schemeClr val="bg2"/>
              </a:gs>
              <a:gs pos="100000">
                <a:schemeClr val="tx2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6" name="Picture 5" descr="DirectionalButtons-LeftOnlyOnly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37488" y="538163"/>
            <a:ext cx="752475" cy="352425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wireframeOverlay-Content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9294" y="1179576"/>
            <a:ext cx="8787384" cy="1440702"/>
          </a:xfrm>
          <a:prstGeom prst="rect">
            <a:avLst/>
          </a:prstGeom>
          <a:gradFill>
            <a:gsLst>
              <a:gs pos="0">
                <a:schemeClr val="tx2"/>
              </a:gs>
              <a:gs pos="100000">
                <a:schemeClr val="bg2"/>
              </a:gs>
            </a:gsLst>
            <a:lin ang="5400000" scaled="0"/>
          </a:gradFill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5925" y="2756646"/>
            <a:ext cx="8308975" cy="3491753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3BE4C-927C-4C66-B9B8-01ED4AF009D0}" type="datetimeFigureOut">
              <a:rPr lang="en-US" smtClean="0"/>
              <a:pPr/>
              <a:t>4/27/16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03F3BD-2F0D-4817-BBCF-8877BF3604C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, Alt.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wireframeOverlay-TCFull.png"/>
          <p:cNvPicPr>
            <a:picLocks noChangeAspect="1"/>
          </p:cNvPicPr>
          <p:nvPr/>
        </p:nvPicPr>
        <p:blipFill>
          <a:blip r:embed="rId2"/>
          <a:srcRect l="-198711"/>
          <a:stretch>
            <a:fillRect/>
          </a:stretch>
        </p:blipFill>
        <p:spPr>
          <a:xfrm>
            <a:off x="177999" y="1179576"/>
            <a:ext cx="8788373" cy="5276088"/>
          </a:xfrm>
          <a:prstGeom prst="rect">
            <a:avLst/>
          </a:prstGeom>
          <a:gradFill>
            <a:gsLst>
              <a:gs pos="0">
                <a:schemeClr val="bg2"/>
              </a:gs>
              <a:gs pos="100000">
                <a:schemeClr val="tx2"/>
              </a:gs>
            </a:gsLst>
            <a:lin ang="5400000" scaled="0"/>
          </a:gradFill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ClrTx/>
              <a:defRPr>
                <a:solidFill>
                  <a:schemeClr val="bg1"/>
                </a:solidFill>
              </a:defRPr>
            </a:lvl1pPr>
            <a:lvl2pPr>
              <a:buClr>
                <a:schemeClr val="bg1">
                  <a:lumMod val="75000"/>
                </a:schemeClr>
              </a:buClr>
              <a:defRPr>
                <a:solidFill>
                  <a:schemeClr val="bg1"/>
                </a:solidFill>
              </a:defRPr>
            </a:lvl2pPr>
            <a:lvl3pPr>
              <a:buClrTx/>
              <a:defRPr>
                <a:solidFill>
                  <a:schemeClr val="bg1"/>
                </a:solidFill>
              </a:defRPr>
            </a:lvl3pPr>
            <a:lvl4pPr>
              <a:buClr>
                <a:schemeClr val="bg1">
                  <a:lumMod val="75000"/>
                </a:schemeClr>
              </a:buClr>
              <a:defRPr>
                <a:solidFill>
                  <a:schemeClr val="bg1"/>
                </a:solidFill>
              </a:defRPr>
            </a:lvl4pPr>
            <a:lvl5pPr>
              <a:buClrTx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3BE4C-927C-4C66-B9B8-01ED4AF009D0}" type="datetimeFigureOut">
              <a:rPr lang="en-US" smtClean="0"/>
              <a:pPr/>
              <a:t>4/27/16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03F3BD-2F0D-4817-BBCF-8877BF3604C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wireframeOverlay-SectionH.png"/>
          <p:cNvPicPr>
            <a:picLocks noChangeAspect="1"/>
          </p:cNvPicPr>
          <p:nvPr/>
        </p:nvPicPr>
        <p:blipFill>
          <a:blip r:embed="rId2"/>
          <a:srcRect r="-91875"/>
          <a:stretch>
            <a:fillRect/>
          </a:stretch>
        </p:blipFill>
        <p:spPr>
          <a:xfrm>
            <a:off x="182880" y="1179576"/>
            <a:ext cx="8785105" cy="5276088"/>
          </a:xfrm>
          <a:prstGeom prst="rect">
            <a:avLst/>
          </a:prstGeom>
          <a:gradFill>
            <a:gsLst>
              <a:gs pos="0">
                <a:schemeClr val="tx2"/>
              </a:gs>
              <a:gs pos="100000">
                <a:schemeClr val="bg2"/>
              </a:gs>
            </a:gsLst>
            <a:lin ang="5400000" scaled="0"/>
          </a:gradFill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33600" y="3429000"/>
            <a:ext cx="6591300" cy="1371600"/>
          </a:xfrm>
        </p:spPr>
        <p:txBody>
          <a:bodyPr anchor="b" anchorCtr="0"/>
          <a:lstStyle>
            <a:lvl1pPr algn="r">
              <a:defRPr sz="4800" b="0" cap="none" baseline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33600" y="4800599"/>
            <a:ext cx="6591300" cy="1066801"/>
          </a:xfrm>
        </p:spPr>
        <p:txBody>
          <a:bodyPr anchor="t" anchorCtr="0">
            <a:normAutofit/>
          </a:bodyPr>
          <a:lstStyle>
            <a:lvl1pPr marL="0" indent="0" algn="r">
              <a:spcBef>
                <a:spcPts val="300"/>
              </a:spcBef>
              <a:buNone/>
              <a:defRPr sz="1800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3BE4C-927C-4C66-B9B8-01ED4AF009D0}" type="datetimeFigureOut">
              <a:rPr lang="en-US" smtClean="0"/>
              <a:pPr/>
              <a:t>4/27/16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03F3BD-2F0D-4817-BBCF-8877BF3604C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wireframeOverlay-Content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9294" y="1179576"/>
            <a:ext cx="8787384" cy="1440702"/>
          </a:xfrm>
          <a:prstGeom prst="rect">
            <a:avLst/>
          </a:prstGeom>
          <a:gradFill>
            <a:gsLst>
              <a:gs pos="0">
                <a:schemeClr val="tx2"/>
              </a:gs>
              <a:gs pos="100000">
                <a:schemeClr val="bg2"/>
              </a:gs>
            </a:gsLst>
            <a:lin ang="5400000" scaled="0"/>
          </a:gradFill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16859" y="2770188"/>
            <a:ext cx="3840480" cy="3464765"/>
          </a:xfrm>
        </p:spPr>
        <p:txBody>
          <a:bodyPr>
            <a:normAutofit/>
          </a:bodyPr>
          <a:lstStyle>
            <a:lvl1pPr>
              <a:spcBef>
                <a:spcPts val="1800"/>
              </a:spcBef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73214" y="2770188"/>
            <a:ext cx="3840480" cy="3464765"/>
          </a:xfrm>
        </p:spPr>
        <p:txBody>
          <a:bodyPr>
            <a:normAutofit/>
          </a:bodyPr>
          <a:lstStyle>
            <a:lvl1pPr>
              <a:spcBef>
                <a:spcPts val="1800"/>
              </a:spcBef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3BE4C-927C-4C66-B9B8-01ED4AF009D0}" type="datetimeFigureOut">
              <a:rPr lang="en-US" smtClean="0"/>
              <a:pPr/>
              <a:t>4/27/16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03F3BD-2F0D-4817-BBCF-8877BF3604C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wireframeOverlay-Content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9294" y="1179576"/>
            <a:ext cx="8787384" cy="1440702"/>
          </a:xfrm>
          <a:prstGeom prst="rect">
            <a:avLst/>
          </a:prstGeom>
          <a:gradFill>
            <a:gsLst>
              <a:gs pos="0">
                <a:schemeClr val="tx2"/>
              </a:gs>
              <a:gs pos="100000">
                <a:schemeClr val="bg2"/>
              </a:gs>
            </a:gsLst>
            <a:lin ang="5400000" scaled="0"/>
          </a:gradFill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6859" y="2675964"/>
            <a:ext cx="3840480" cy="645459"/>
          </a:xfrm>
        </p:spPr>
        <p:txBody>
          <a:bodyPr anchor="ctr" anchorCtr="0">
            <a:normAutofit/>
          </a:bodyPr>
          <a:lstStyle>
            <a:lvl1pPr marL="0" indent="0" algn="ctr">
              <a:spcBef>
                <a:spcPts val="300"/>
              </a:spcBef>
              <a:buNone/>
              <a:defRPr sz="2400" b="0">
                <a:solidFill>
                  <a:schemeClr val="bg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6859" y="3307976"/>
            <a:ext cx="3840480" cy="2925762"/>
          </a:xfrm>
        </p:spPr>
        <p:txBody>
          <a:bodyPr>
            <a:normAutofit/>
          </a:bodyPr>
          <a:lstStyle>
            <a:lvl1pPr>
              <a:spcBef>
                <a:spcPts val="1800"/>
              </a:spcBef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73752" y="2675964"/>
            <a:ext cx="3840480" cy="645459"/>
          </a:xfrm>
        </p:spPr>
        <p:txBody>
          <a:bodyPr anchor="ctr" anchorCtr="0">
            <a:normAutofit/>
          </a:bodyPr>
          <a:lstStyle>
            <a:lvl1pPr marL="0" indent="0" algn="ctr">
              <a:spcBef>
                <a:spcPts val="300"/>
              </a:spcBef>
              <a:buNone/>
              <a:defRPr sz="2400" b="0">
                <a:solidFill>
                  <a:schemeClr val="bg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73752" y="3307976"/>
            <a:ext cx="3840480" cy="2925762"/>
          </a:xfrm>
        </p:spPr>
        <p:txBody>
          <a:bodyPr>
            <a:normAutofit/>
          </a:bodyPr>
          <a:lstStyle>
            <a:lvl1pPr>
              <a:spcBef>
                <a:spcPts val="1800"/>
              </a:spcBef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3BE4C-927C-4C66-B9B8-01ED4AF009D0}" type="datetimeFigureOut">
              <a:rPr lang="en-US" smtClean="0"/>
              <a:pPr/>
              <a:t>4/27/16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03F3BD-2F0D-4817-BBCF-8877BF3604C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wireframeOverlay-Content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9294" y="1179576"/>
            <a:ext cx="8787384" cy="1440702"/>
          </a:xfrm>
          <a:prstGeom prst="rect">
            <a:avLst/>
          </a:prstGeom>
          <a:gradFill>
            <a:gsLst>
              <a:gs pos="0">
                <a:schemeClr val="tx2"/>
              </a:gs>
              <a:gs pos="100000">
                <a:schemeClr val="bg2"/>
              </a:gs>
            </a:gsLst>
            <a:lin ang="5400000" scaled="0"/>
          </a:gradFill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3BE4C-927C-4C66-B9B8-01ED4AF009D0}" type="datetimeFigureOut">
              <a:rPr lang="en-US" smtClean="0"/>
              <a:pPr/>
              <a:t>4/27/16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03F3BD-2F0D-4817-BBCF-8877BF3604C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3BE4C-927C-4C66-B9B8-01ED4AF009D0}" type="datetimeFigureOut">
              <a:rPr lang="en-US" smtClean="0"/>
              <a:pPr/>
              <a:t>4/27/16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03F3BD-2F0D-4817-BBCF-8877BF3604C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wireframeOverlay-ContentCap.png"/>
          <p:cNvPicPr>
            <a:picLocks noChangeAspect="1"/>
          </p:cNvPicPr>
          <p:nvPr/>
        </p:nvPicPr>
        <p:blipFill>
          <a:blip r:embed="rId2"/>
          <a:srcRect b="-135871"/>
          <a:stretch>
            <a:fillRect/>
          </a:stretch>
        </p:blipFill>
        <p:spPr>
          <a:xfrm>
            <a:off x="182880" y="1179575"/>
            <a:ext cx="4228522" cy="5274037"/>
          </a:xfrm>
          <a:prstGeom prst="rect">
            <a:avLst/>
          </a:prstGeom>
          <a:gradFill>
            <a:gsLst>
              <a:gs pos="0">
                <a:schemeClr val="bg2"/>
              </a:gs>
              <a:gs pos="100000">
                <a:schemeClr val="tx2"/>
              </a:gs>
            </a:gsLst>
            <a:lin ang="5400000" scaled="0"/>
          </a:gradFill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6859" y="1680882"/>
            <a:ext cx="3697941" cy="1162050"/>
          </a:xfrm>
        </p:spPr>
        <p:txBody>
          <a:bodyPr anchor="b"/>
          <a:lstStyle>
            <a:lvl1pPr algn="l">
              <a:defRPr sz="2800" b="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12341" y="1600200"/>
            <a:ext cx="4101353" cy="46529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6859" y="2837329"/>
            <a:ext cx="3697941" cy="3415834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buNone/>
              <a:defRPr sz="16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l" defTabSz="914400" rtl="0" eaLnBrk="1" latinLnBrk="0" hangingPunct="1">
              <a:lnSpc>
                <a:spcPct val="110000"/>
              </a:lnSpc>
              <a:spcBef>
                <a:spcPts val="2000"/>
              </a:spcBef>
              <a:buClr>
                <a:schemeClr val="tx1">
                  <a:lumMod val="50000"/>
                  <a:lumOff val="50000"/>
                </a:schemeClr>
              </a:buClr>
              <a:buSzPct val="70000"/>
              <a:buFont typeface="Wingdings" pitchFamily="2" charset="2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3BE4C-927C-4C66-B9B8-01ED4AF009D0}" type="datetimeFigureOut">
              <a:rPr lang="en-US" smtClean="0"/>
              <a:pPr/>
              <a:t>4/27/16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03F3BD-2F0D-4817-BBCF-8877BF3604C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16.xml"/><Relationship Id="rId17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15925" y="1456765"/>
            <a:ext cx="8308975" cy="11430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5925" y="2770188"/>
            <a:ext cx="8308975" cy="34782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50105" y="6454588"/>
            <a:ext cx="2398059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A683BE4C-927C-4C66-B9B8-01ED4AF009D0}" type="datetimeFigureOut">
              <a:rPr lang="en-US" smtClean="0"/>
              <a:pPr/>
              <a:t>4/27/16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9976" y="6454588"/>
            <a:ext cx="3657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82000" y="1219200"/>
            <a:ext cx="533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8A03F3BD-2F0D-4817-BBCF-8877BF3604C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</p:sldLayoutIdLst>
  <p:txStyles>
    <p:titleStyle>
      <a:lvl1pPr algn="l" defTabSz="914400" rtl="0" eaLnBrk="1" latinLnBrk="0" hangingPunct="1">
        <a:spcBef>
          <a:spcPct val="0"/>
        </a:spcBef>
        <a:buNone/>
        <a:defRPr sz="36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spcBef>
          <a:spcPts val="2000"/>
        </a:spcBef>
        <a:buClr>
          <a:schemeClr val="tx1">
            <a:lumMod val="50000"/>
            <a:lumOff val="50000"/>
          </a:schemeClr>
        </a:buClr>
        <a:buSzPct val="70000"/>
        <a:buFont typeface="Wingdings" pitchFamily="2" charset="2"/>
        <a:buChar char="l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spcBef>
          <a:spcPts val="600"/>
        </a:spcBef>
        <a:buClr>
          <a:schemeClr val="tx1">
            <a:lumMod val="85000"/>
            <a:lumOff val="15000"/>
          </a:schemeClr>
        </a:buClr>
        <a:buSzPct val="70000"/>
        <a:buFont typeface="Wingdings" pitchFamily="2" charset="2"/>
        <a:buChar char="l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spcBef>
          <a:spcPts val="600"/>
        </a:spcBef>
        <a:buClr>
          <a:schemeClr val="tx1">
            <a:lumMod val="50000"/>
            <a:lumOff val="50000"/>
          </a:schemeClr>
        </a:buClr>
        <a:buSzPct val="70000"/>
        <a:buFont typeface="Wingdings" pitchFamily="2" charset="2"/>
        <a:buChar char="l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spcBef>
          <a:spcPts val="600"/>
        </a:spcBef>
        <a:buClr>
          <a:schemeClr val="tx1">
            <a:lumMod val="85000"/>
            <a:lumOff val="15000"/>
          </a:schemeClr>
        </a:buClr>
        <a:buSzPct val="70000"/>
        <a:buFont typeface="Wingdings" pitchFamily="2" charset="2"/>
        <a:buChar char="l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spcBef>
          <a:spcPts val="600"/>
        </a:spcBef>
        <a:buClr>
          <a:schemeClr val="tx1">
            <a:lumMod val="50000"/>
            <a:lumOff val="50000"/>
          </a:schemeClr>
        </a:buClr>
        <a:buSzPct val="70000"/>
        <a:buFont typeface="Wingdings" pitchFamily="2" charset="2"/>
        <a:buChar char="l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ctrTitle"/>
          </p:nvPr>
        </p:nvSpPr>
        <p:spPr>
          <a:xfrm>
            <a:off x="457200" y="1600200"/>
            <a:ext cx="8307387" cy="1619250"/>
          </a:xfrm>
        </p:spPr>
        <p:txBody>
          <a:bodyPr/>
          <a:lstStyle/>
          <a:p>
            <a:r>
              <a:rPr lang="en-US" sz="6500" b="1" dirty="0" smtClean="0"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Resolving Doubts</a:t>
            </a:r>
            <a:endParaRPr lang="en-US" sz="6500" b="1" dirty="0">
              <a:effectLst>
                <a:outerShdw blurRad="50800" dist="38100" dir="2700000">
                  <a:srgbClr val="000000">
                    <a:alpha val="43000"/>
                  </a:srgbClr>
                </a:outerShdw>
              </a:effectLst>
            </a:endParaRPr>
          </a:p>
        </p:txBody>
      </p:sp>
      <p:sp>
        <p:nvSpPr>
          <p:cNvPr id="7" name="Subtitle 6"/>
          <p:cNvSpPr>
            <a:spLocks noGrp="1"/>
          </p:cNvSpPr>
          <p:nvPr>
            <p:ph type="subTitle" idx="1"/>
          </p:nvPr>
        </p:nvSpPr>
        <p:spPr>
          <a:xfrm>
            <a:off x="457200" y="3241862"/>
            <a:ext cx="8307387" cy="753036"/>
          </a:xfrm>
        </p:spPr>
        <p:txBody>
          <a:bodyPr>
            <a:noAutofit/>
          </a:bodyPr>
          <a:lstStyle/>
          <a:p>
            <a:r>
              <a:rPr lang="en-US" sz="4500" b="1" dirty="0" smtClean="0"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Psalms 73</a:t>
            </a:r>
            <a:endParaRPr lang="en-US" sz="4500" b="1" dirty="0">
              <a:effectLst>
                <a:outerShdw blurRad="50800" dist="38100" dir="2700000">
                  <a:srgbClr val="000000">
                    <a:alpha val="43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170758800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500" b="1" dirty="0" smtClean="0"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The Problem (Psalms 73:1-14)</a:t>
            </a:r>
            <a:endParaRPr lang="en-US" sz="4500" b="1" dirty="0">
              <a:effectLst>
                <a:outerShdw blurRad="50800" dist="38100" dir="2700000">
                  <a:srgbClr val="000000">
                    <a:alpha val="43000"/>
                  </a:srgbClr>
                </a:outerShdw>
              </a:effectLst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990600" y="3048000"/>
            <a:ext cx="7734300" cy="3200399"/>
          </a:xfrm>
        </p:spPr>
        <p:txBody>
          <a:bodyPr>
            <a:normAutofit/>
          </a:bodyPr>
          <a:lstStyle/>
          <a:p>
            <a:pPr marL="458788" indent="-458788"/>
            <a:r>
              <a:rPr lang="en-US" sz="3200" b="1" dirty="0" err="1" smtClean="0"/>
              <a:t>Asaph</a:t>
            </a:r>
            <a:r>
              <a:rPr lang="en-US" sz="3200" b="1" dirty="0" smtClean="0"/>
              <a:t> nearly fell (v. 2).</a:t>
            </a:r>
          </a:p>
          <a:p>
            <a:pPr marL="458788" indent="-458788"/>
            <a:r>
              <a:rPr lang="en-US" sz="3200" b="1" dirty="0" smtClean="0"/>
              <a:t>What led to the problem (vv. 3-11).</a:t>
            </a:r>
          </a:p>
          <a:p>
            <a:pPr marL="458788" indent="-458788"/>
            <a:r>
              <a:rPr lang="en-US" sz="3200" b="1" dirty="0" err="1" smtClean="0"/>
              <a:t>Asaph’s</a:t>
            </a:r>
            <a:r>
              <a:rPr lang="en-US" sz="3200" b="1" dirty="0" smtClean="0"/>
              <a:t> first conclusion (vv. 12-14).</a:t>
            </a:r>
            <a:endParaRPr lang="en-US" sz="3200" b="1" dirty="0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2658559375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2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500" b="1" dirty="0" smtClean="0"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The Solution (Psalms 73:15-28)</a:t>
            </a:r>
            <a:endParaRPr lang="en-US" sz="4500" b="1" dirty="0">
              <a:effectLst>
                <a:outerShdw blurRad="50800" dist="38100" dir="2700000">
                  <a:srgbClr val="000000">
                    <a:alpha val="43000"/>
                  </a:srgbClr>
                </a:outerShdw>
              </a:effectLst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2743200"/>
            <a:ext cx="8229600" cy="3733800"/>
          </a:xfrm>
        </p:spPr>
        <p:txBody>
          <a:bodyPr>
            <a:noAutofit/>
          </a:bodyPr>
          <a:lstStyle/>
          <a:p>
            <a:pPr algn="ctr">
              <a:spcBef>
                <a:spcPts val="0"/>
              </a:spcBef>
              <a:buNone/>
            </a:pPr>
            <a:r>
              <a:rPr lang="en-US" sz="2600" b="1" dirty="0" smtClean="0"/>
              <a:t>He was having doubts… “until” (v. 17)</a:t>
            </a:r>
          </a:p>
          <a:p>
            <a:pPr marL="404813" indent="-404813">
              <a:spcBef>
                <a:spcPts val="600"/>
              </a:spcBef>
            </a:pPr>
            <a:r>
              <a:rPr lang="en-US" sz="3400" b="1" dirty="0" smtClean="0"/>
              <a:t>What a doubting man came to realize:</a:t>
            </a:r>
          </a:p>
          <a:p>
            <a:pPr marL="850392" lvl="1" indent="-457200">
              <a:buSzPct val="90000"/>
              <a:buFont typeface="+mj-lt"/>
              <a:buAutoNum type="arabicPeriod"/>
            </a:pPr>
            <a:r>
              <a:rPr lang="en-US" sz="2600" b="1" dirty="0" smtClean="0"/>
              <a:t>God will punish sinners in His time (vv. 18-20).</a:t>
            </a:r>
          </a:p>
          <a:p>
            <a:pPr marL="850392" lvl="1" indent="-457200">
              <a:buSzPct val="90000"/>
              <a:buFont typeface="+mj-lt"/>
              <a:buAutoNum type="arabicPeriod"/>
            </a:pPr>
            <a:r>
              <a:rPr lang="en-US" sz="2600" b="1" dirty="0" smtClean="0"/>
              <a:t>He was foolish to doubt God (vv. 21-22).</a:t>
            </a:r>
          </a:p>
          <a:p>
            <a:pPr marL="850392" lvl="1" indent="-457200">
              <a:buSzPct val="90000"/>
              <a:buFont typeface="+mj-lt"/>
              <a:buAutoNum type="arabicPeriod"/>
            </a:pPr>
            <a:r>
              <a:rPr lang="en-US" sz="2600" b="1" dirty="0" smtClean="0"/>
              <a:t>God is with the righteous (vv. 23-24).</a:t>
            </a:r>
          </a:p>
          <a:p>
            <a:pPr marL="850392" lvl="1" indent="-457200">
              <a:buSzPct val="90000"/>
              <a:buFont typeface="+mj-lt"/>
              <a:buAutoNum type="arabicPeriod"/>
            </a:pPr>
            <a:r>
              <a:rPr lang="en-US" sz="2600" b="1" dirty="0" smtClean="0"/>
              <a:t>God will never fail us (vv. 25-26).</a:t>
            </a:r>
          </a:p>
          <a:p>
            <a:pPr marL="850392" lvl="1" indent="-457200">
              <a:buSzPct val="90000"/>
              <a:buFont typeface="+mj-lt"/>
              <a:buAutoNum type="arabicPeriod"/>
            </a:pPr>
            <a:r>
              <a:rPr lang="en-US" sz="2600" b="1" dirty="0" err="1" smtClean="0"/>
              <a:t>Asaph’s</a:t>
            </a:r>
            <a:r>
              <a:rPr lang="en-US" sz="2600" b="1" dirty="0" smtClean="0"/>
              <a:t> final conclusion (vv. 27-28).</a:t>
            </a:r>
            <a:endParaRPr lang="en-US" sz="2600" b="1" dirty="0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318503333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1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2" grpId="0" build="p" bldLvl="3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xpo">
  <a:themeElements>
    <a:clrScheme name="Expo">
      <a:dk1>
        <a:sysClr val="windowText" lastClr="000000"/>
      </a:dk1>
      <a:lt1>
        <a:sysClr val="window" lastClr="FFFFFF"/>
      </a:lt1>
      <a:dk2>
        <a:srgbClr val="263B86"/>
      </a:dk2>
      <a:lt2>
        <a:srgbClr val="76B6F2"/>
      </a:lt2>
      <a:accent1>
        <a:srgbClr val="FBC01E"/>
      </a:accent1>
      <a:accent2>
        <a:srgbClr val="EFE1A2"/>
      </a:accent2>
      <a:accent3>
        <a:srgbClr val="FA8716"/>
      </a:accent3>
      <a:accent4>
        <a:srgbClr val="BE0204"/>
      </a:accent4>
      <a:accent5>
        <a:srgbClr val="640F10"/>
      </a:accent5>
      <a:accent6>
        <a:srgbClr val="7E13E3"/>
      </a:accent6>
      <a:hlink>
        <a:srgbClr val="D2D200"/>
      </a:hlink>
      <a:folHlink>
        <a:srgbClr val="D0B9F8"/>
      </a:folHlink>
    </a:clrScheme>
    <a:fontScheme name="Expo">
      <a:majorFont>
        <a:latin typeface="Calibri"/>
        <a:ea typeface=""/>
        <a:cs typeface=""/>
        <a:font script="Jpan" typeface="ＭＳ ゴシック"/>
      </a:majorFont>
      <a:minorFont>
        <a:latin typeface="Calibri"/>
        <a:ea typeface=""/>
        <a:cs typeface=""/>
        <a:font script="Jpan" typeface="ＭＳ ゴシック"/>
      </a:minorFont>
    </a:fontScheme>
    <a:fmtScheme name="Expo">
      <a: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30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93000"/>
                <a:satMod val="130000"/>
              </a:schemeClr>
            </a:gs>
            <a:gs pos="60000">
              <a:schemeClr val="phClr">
                <a:tint val="80000"/>
                <a:shade val="93000"/>
                <a:satMod val="130000"/>
              </a:schemeClr>
            </a:gs>
            <a:gs pos="100000">
              <a:schemeClr val="phClr">
                <a:tint val="50000"/>
                <a:shade val="94000"/>
                <a:alpha val="100000"/>
                <a:satMod val="135000"/>
              </a:schemeClr>
            </a:gs>
          </a:gsLst>
          <a:lin ang="16200000" scaled="0"/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34925" cap="flat" cmpd="sng" algn="ctr">
          <a:gradFill>
            <a:gsLst>
              <a:gs pos="0">
                <a:schemeClr val="accent1">
                  <a:lumMod val="40000"/>
                  <a:lumOff val="60000"/>
                </a:schemeClr>
              </a:gs>
              <a:gs pos="50000">
                <a:schemeClr val="accent1"/>
              </a:gs>
              <a:gs pos="100000">
                <a:schemeClr val="accent1">
                  <a:lumMod val="50000"/>
                </a:schemeClr>
              </a:gs>
            </a:gsLst>
            <a:lin ang="18600000" scaled="0"/>
          </a:gradFill>
          <a:prstDash val="solid"/>
        </a:ln>
      </a:lnStyleLst>
      <a:effectStyleLst>
        <a:effectStyle>
          <a:effectLst/>
        </a:effectStyle>
        <a:effectStyle>
          <a:effectLst>
            <a:innerShdw blurRad="50800" dist="25400" dir="13500000">
              <a:srgbClr val="C0C0C0">
                <a:alpha val="75000"/>
              </a:srgbClr>
            </a:innerShdw>
            <a:outerShdw blurRad="63500" dist="38100" dir="5400000" sx="105000" sy="105000" algn="br" rotWithShape="0">
              <a:srgbClr val="000000">
                <a:alpha val="30000"/>
              </a:srgbClr>
            </a:outerShdw>
          </a:effectLst>
        </a:effectStyle>
        <a:effectStyle>
          <a:effectLst>
            <a:innerShdw blurRad="50800" dist="25400" dir="16200000">
              <a:srgbClr val="C0C0C0">
                <a:alpha val="75000"/>
              </a:srgbClr>
            </a:innerShdw>
            <a:reflection blurRad="63500" stA="40000" endPos="50000" dist="12700" dir="5400000" sy="-100000" rotWithShape="0"/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Expo.thmx</Template>
  <TotalTime>53</TotalTime>
  <Words>144</Words>
  <Application>Microsoft Macintosh PowerPoint</Application>
  <PresentationFormat>On-screen Show (4:3)</PresentationFormat>
  <Paragraphs>14</Paragraphs>
  <Slides>3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Expo</vt:lpstr>
      <vt:lpstr>Resolving Doubts</vt:lpstr>
      <vt:lpstr>The Problem (Psalms 73:1-14)</vt:lpstr>
      <vt:lpstr>The Solution (Psalms 73:15-28)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Resolving Doubts</dc:title>
  <dc:creator>Mike</dc:creator>
  <cp:lastModifiedBy>Kyle Pope</cp:lastModifiedBy>
  <cp:revision>8</cp:revision>
  <dcterms:created xsi:type="dcterms:W3CDTF">2016-04-27T20:05:49Z</dcterms:created>
  <dcterms:modified xsi:type="dcterms:W3CDTF">2016-04-27T20:06:46Z</dcterms:modified>
</cp:coreProperties>
</file>