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302" r:id="rId2"/>
    <p:sldId id="331" r:id="rId3"/>
    <p:sldId id="332" r:id="rId4"/>
    <p:sldId id="333" r:id="rId5"/>
    <p:sldId id="338" r:id="rId6"/>
    <p:sldId id="334" r:id="rId7"/>
    <p:sldId id="33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226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7532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7321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2125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4329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8295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9870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9788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4940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6017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1160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1F733-D904-4876-A5EE-CDF66D0F83F0}" type="datetimeFigureOut">
              <a:rPr lang="en-US" smtClean="0"/>
              <a:pPr/>
              <a:t>4/3/16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63AA-5072-450D-9243-068D568E8F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3413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533400"/>
            <a:ext cx="9144000" cy="2743200"/>
          </a:xfrm>
          <a:gradFill flip="none" rotWithShape="1">
            <a:gsLst>
              <a:gs pos="1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8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Speaking</a:t>
            </a:r>
            <a:r>
              <a:rPr lang="en-US" sz="8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  <a:t> </a:t>
            </a:r>
            <a:br>
              <a:rPr lang="en-US" sz="8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</a:br>
            <a:r>
              <a:rPr lang="en-US" sz="8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in Tongues</a:t>
            </a:r>
            <a:endParaRPr lang="en-US" sz="8000" dirty="0">
              <a:ln w="10541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219200" y="3733800"/>
            <a:ext cx="6705600" cy="2514600"/>
          </a:xfrm>
        </p:spPr>
        <p:txBody>
          <a:bodyPr>
            <a:noAutofit/>
          </a:bodyPr>
          <a:lstStyle/>
          <a:p>
            <a:r>
              <a:rPr lang="en-US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“</a:t>
            </a:r>
            <a:r>
              <a:rPr lang="en-US" dirty="0" smtClean="0">
                <a:solidFill>
                  <a:schemeClr val="bg1"/>
                </a:solidFill>
                <a:latin typeface="Cambria"/>
                <a:cs typeface="Cambria"/>
              </a:rPr>
              <a:t>And </a:t>
            </a:r>
            <a:r>
              <a:rPr lang="en-US" dirty="0">
                <a:solidFill>
                  <a:schemeClr val="bg1"/>
                </a:solidFill>
                <a:latin typeface="Cambria"/>
                <a:cs typeface="Cambria"/>
              </a:rPr>
              <a:t>these signs will follow those who believe: In My name they will cast out demons; they will speak with new </a:t>
            </a:r>
            <a:r>
              <a:rPr lang="en-US" dirty="0" smtClean="0">
                <a:solidFill>
                  <a:schemeClr val="bg1"/>
                </a:solidFill>
                <a:latin typeface="Cambria"/>
                <a:cs typeface="Cambria"/>
              </a:rPr>
              <a:t>tongues</a:t>
            </a:r>
            <a:r>
              <a:rPr lang="en-US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”</a:t>
            </a:r>
          </a:p>
          <a:p>
            <a:pPr algn="r"/>
            <a:r>
              <a:rPr lang="en-US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(Mark 16:17, NKJV)</a:t>
            </a:r>
            <a:endParaRPr lang="en-US" dirty="0">
              <a:ln w="10541" cmpd="sng">
                <a:noFill/>
                <a:prstDash val="solid"/>
              </a:ln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465530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828800"/>
          </a:xfrm>
          <a:gradFill flip="none" rotWithShape="1">
            <a:gsLst>
              <a:gs pos="100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Speaking</a:t>
            </a: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  <a:t> </a:t>
            </a:r>
            <a:b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</a:b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in Tongues</a:t>
            </a:r>
            <a:endParaRPr lang="en-US" sz="6000" dirty="0">
              <a:ln w="10541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8229600" cy="38862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What is the Gift of Tongues?</a:t>
            </a:r>
          </a:p>
          <a:p>
            <a:pPr marL="460375" algn="l"/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“…Began to speak with other tongues, as the Spirit gave them utterance” (Acts 2:4). </a:t>
            </a:r>
          </a:p>
          <a:p>
            <a:pPr marL="460375" algn="l"/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“…Everyone heard them speak in his own language” (Acts 2:6).</a:t>
            </a:r>
          </a:p>
          <a:p>
            <a:pPr marL="460375" algn="l"/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“And how is it that we hear, each in our own language in which we were born?” (Acts 2:8).</a:t>
            </a:r>
          </a:p>
          <a:p>
            <a:pPr marL="460375" algn="l"/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“…We hear them speaking in our own tongues the wonderful works of God” (Acts 2:11).</a:t>
            </a: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990600" y="3048000"/>
            <a:ext cx="7696200" cy="33528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en-US" sz="35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ea typeface="+mj-ea"/>
                <a:cs typeface="Cambria"/>
              </a:rPr>
              <a:t>The gift of tongues was the miraculous ability to speak in a known and recognizable language one had never studied.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465530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8229600" cy="38862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What About the “Tongues of Angels”?</a:t>
            </a:r>
          </a:p>
          <a:p>
            <a:pPr marL="460375" algn="l">
              <a:spcBef>
                <a:spcPts val="2424"/>
              </a:spcBef>
              <a:spcAft>
                <a:spcPts val="2400"/>
              </a:spcAft>
            </a:pPr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“Though I speak with the tongues of men and of angels, but have not love, I have become sounding brass or a clanging cymbal” (1 Cor. 13:1). </a:t>
            </a:r>
          </a:p>
          <a:p>
            <a:pPr marL="460375" algn="l"/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“But even if we, or an angel from heaven, preach any other gospel to you than what we have preached to you, let him be accursed” (Gal. 1:8).</a:t>
            </a: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990600" y="3048000"/>
            <a:ext cx="7696200" cy="33528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100000">
                <a:schemeClr val="tx1"/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vert="horz" lIns="457200" tIns="45720" rIns="457200" bIns="4572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lang="en-US" sz="35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ea typeface="+mj-ea"/>
                <a:cs typeface="Cambria"/>
              </a:rPr>
              <a:t>“Angels” are used in both of these passages as an exaggeration to make a point. 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828800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Speaking</a:t>
            </a: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  <a:t> </a:t>
            </a:r>
            <a:b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</a:b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in Tongues</a:t>
            </a:r>
            <a:endParaRPr lang="en-US" sz="6000" dirty="0">
              <a:ln w="10541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465530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8229600" cy="38862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The Purpose of the Gift of Tongues.</a:t>
            </a:r>
          </a:p>
          <a:p>
            <a:pPr marL="858838" indent="-398463" algn="l">
              <a:spcBef>
                <a:spcPts val="2424"/>
              </a:spcBef>
              <a:spcAft>
                <a:spcPts val="1200"/>
              </a:spcAft>
            </a:pP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1.  A sign confirming the validity of the word that was spoken.</a:t>
            </a:r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 </a:t>
            </a:r>
          </a:p>
          <a:p>
            <a:pPr marL="460375" algn="l">
              <a:spcBef>
                <a:spcPts val="2424"/>
              </a:spcBef>
              <a:spcAft>
                <a:spcPts val="2400"/>
              </a:spcAft>
            </a:pPr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“Therefore tongues are for a sign, not to those who believe but to unbelievers; but prophesying is not for unbelievers but for those who believe” (1 Cor. 14:22).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828800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Speaking</a:t>
            </a: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  <a:t> </a:t>
            </a:r>
            <a:b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</a:b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in Tongues</a:t>
            </a:r>
            <a:endParaRPr lang="en-US" sz="6000" dirty="0">
              <a:ln w="10541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465530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8077200" cy="41148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A Sign To Unbelievers.</a:t>
            </a:r>
          </a:p>
          <a:p>
            <a:pPr marL="858838" indent="-398463" algn="l">
              <a:spcBef>
                <a:spcPts val="1224"/>
              </a:spcBef>
              <a:buFont typeface="Arial"/>
              <a:buChar char="•"/>
            </a:pPr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Acts 2 – tongues were a sign pointing to the validity of Peter’s sermon.</a:t>
            </a:r>
          </a:p>
          <a:p>
            <a:pPr marL="858838" indent="-398463" algn="l"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Acts 10 – tongues were a sign, proving to Peter and the Jewish Christians that the gospel was for the Gentiles. </a:t>
            </a:r>
          </a:p>
          <a:p>
            <a:pPr marL="858838" indent="-398463" algn="l"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Acts 19 – tongues were a sign, proving disciples of John needed to be baptized into Christ for the remission of their sins. 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828800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Speaking</a:t>
            </a: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  <a:t> </a:t>
            </a:r>
            <a:b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</a:b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in Tongues</a:t>
            </a:r>
            <a:endParaRPr lang="en-US" sz="6000" dirty="0">
              <a:ln w="10541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465530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8229600" cy="38862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The Purpose of the Gift of Tongues.</a:t>
            </a:r>
          </a:p>
          <a:p>
            <a:pPr marL="858838" indent="-398463" algn="l">
              <a:spcBef>
                <a:spcPts val="2424"/>
              </a:spcBef>
              <a:spcAft>
                <a:spcPts val="1200"/>
              </a:spcAft>
            </a:pP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2.  To deliver God’s Word in the absence of completed revelation.</a:t>
            </a:r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 </a:t>
            </a:r>
          </a:p>
          <a:p>
            <a:pPr marL="460375" algn="l">
              <a:spcBef>
                <a:spcPts val="2424"/>
              </a:spcBef>
              <a:spcAft>
                <a:spcPts val="2400"/>
              </a:spcAft>
            </a:pPr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The gift of tongues was for the edification of the whole church (1 Cor. 12:1-3; 14:1-6, 12-13, 18-19, 26).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828800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Speaking</a:t>
            </a: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  <a:t> </a:t>
            </a:r>
            <a:b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</a:b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in Tongues</a:t>
            </a:r>
            <a:endParaRPr lang="en-US" sz="6000" dirty="0">
              <a:ln w="10541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465530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8229600" cy="38862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Bible Tongues vs. Modern Day Tongues.</a:t>
            </a:r>
          </a:p>
          <a:p>
            <a:pPr marL="858838" indent="-398463" algn="l">
              <a:spcBef>
                <a:spcPts val="1224"/>
              </a:spcBef>
              <a:spcAft>
                <a:spcPts val="600"/>
              </a:spcAft>
            </a:pP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1. Tongues were a recognizable language, not unintelligible sounds. </a:t>
            </a:r>
          </a:p>
          <a:p>
            <a:pPr marL="858838" indent="-398463" algn="l">
              <a:spcBef>
                <a:spcPts val="1224"/>
              </a:spcBef>
              <a:spcAft>
                <a:spcPts val="600"/>
              </a:spcAft>
            </a:pP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2. The gift of tongues could be controlled (1 Cor. 14:27-28)—modern tongues are often an uncontrolled impulse.</a:t>
            </a:r>
          </a:p>
          <a:p>
            <a:pPr marL="858838" indent="-398463" algn="l">
              <a:spcBef>
                <a:spcPts val="1224"/>
              </a:spcBef>
              <a:spcAft>
                <a:spcPts val="600"/>
              </a:spcAft>
            </a:pP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3. The gift of tongues (with all miraculous gifts) ceased (1 Cor. 13:8-12; cf. Zech. 13:1-6).</a:t>
            </a:r>
            <a:r>
              <a:rPr lang="en-US" sz="2600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828800"/>
          </a:xfr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chemeClr val="tx2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Speaking</a:t>
            </a: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  <a:t> </a:t>
            </a:r>
            <a:b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Cambria"/>
                <a:cs typeface="Cambria"/>
              </a:rPr>
            </a:br>
            <a:r>
              <a:rPr lang="en-US" sz="6000" b="1" dirty="0" smtClean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Cambria"/>
                <a:cs typeface="Cambria"/>
              </a:rPr>
              <a:t>in Tongues</a:t>
            </a:r>
            <a:endParaRPr lang="en-US" sz="6000" dirty="0">
              <a:ln w="10541" cmpd="sng">
                <a:solidFill>
                  <a:schemeClr val="tx1">
                    <a:lumMod val="75000"/>
                    <a:lumOff val="25000"/>
                  </a:schemeClr>
                </a:solidFill>
                <a:prstDash val="solid"/>
              </a:ln>
              <a:solidFill>
                <a:schemeClr val="bg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4655301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555</Words>
  <Application>Microsoft Macintosh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Speaking  in Tongues</vt:lpstr>
      <vt:lpstr>Speaking  in Tongues</vt:lpstr>
      <vt:lpstr>Speaking  in Tongues</vt:lpstr>
      <vt:lpstr>Speaking  in Tongues</vt:lpstr>
      <vt:lpstr>Speaking  in Tongues</vt:lpstr>
      <vt:lpstr>Speaking  in Tongues</vt:lpstr>
      <vt:lpstr>Speaking  in Tongues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Holy Spirit</dc:title>
  <dc:creator>Heath</dc:creator>
  <cp:lastModifiedBy>Kyle Pope</cp:lastModifiedBy>
  <cp:revision>59</cp:revision>
  <dcterms:created xsi:type="dcterms:W3CDTF">2016-04-03T05:32:05Z</dcterms:created>
  <dcterms:modified xsi:type="dcterms:W3CDTF">2016-04-03T05:32:18Z</dcterms:modified>
</cp:coreProperties>
</file>