
<file path=[Content_Types].xml><?xml version="1.0" encoding="utf-8"?>
<Types xmlns="http://schemas.openxmlformats.org/package/2006/content-types"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Masters/slideMaster2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F9F09-E42D-4165-B409-82A6A6295D67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002B0-2058-4D5F-934D-75425AACD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8299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46705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18806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73105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13419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1037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43226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09007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83056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3482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3581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824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5123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7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38740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85453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7155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6F976C8-FA35-402A-BADE-8E6EDFFEB644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BECD7D8-49F2-4D1A-A558-0DB2A1589E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heworldtodayandtomorrow.files.wordpress.com/2014/01/upload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66700" y="457200"/>
            <a:ext cx="8572500" cy="5715000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15738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08372"/>
            <a:ext cx="8305800" cy="1039427"/>
          </a:xfrm>
        </p:spPr>
        <p:txBody>
          <a:bodyPr>
            <a:normAutofit/>
          </a:bodyPr>
          <a:lstStyle/>
          <a:p>
            <a:r>
              <a:rPr lang="en-US" sz="4200" b="1" dirty="0" smtClean="0"/>
              <a:t>Early promises</a:t>
            </a:r>
            <a:endParaRPr lang="en-US" sz="4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chemeClr val="accent2"/>
                </a:solidFill>
              </a:rPr>
              <a:t>Gen. 2:16-17 </a:t>
            </a:r>
            <a:r>
              <a:rPr lang="en-US" sz="2800" b="1" dirty="0" smtClean="0"/>
              <a:t>- Death as the penalty for eating the fruit of the tree of the knowledge of good and evil.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chemeClr val="accent2"/>
                </a:solidFill>
              </a:rPr>
              <a:t>Gen. 6:17 </a:t>
            </a:r>
            <a:r>
              <a:rPr lang="en-US" sz="2800" b="1" dirty="0" smtClean="0"/>
              <a:t>- A flood would destroy everything on the earth.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chemeClr val="accent2"/>
                </a:solidFill>
              </a:rPr>
              <a:t>Gen. 9:11-16 </a:t>
            </a:r>
            <a:r>
              <a:rPr lang="en-US" sz="2800" b="1" dirty="0" smtClean="0"/>
              <a:t>- God would never again destroy the earth with a flood.</a:t>
            </a:r>
            <a:endParaRPr lang="en-US" sz="28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4637895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Promises to Abraham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sz="3200" b="1" dirty="0" smtClean="0">
                <a:solidFill>
                  <a:schemeClr val="accent2"/>
                </a:solidFill>
              </a:rPr>
              <a:t>Genesis 12:1-3</a:t>
            </a:r>
            <a:endParaRPr lang="en-US" sz="3200" b="1" dirty="0" smtClean="0"/>
          </a:p>
          <a:p>
            <a:endParaRPr lang="en-US" sz="1100" b="1" dirty="0"/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2800" b="1" dirty="0" smtClean="0"/>
              <a:t>A great nation would come from him.</a:t>
            </a:r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2800" b="1" dirty="0" smtClean="0"/>
              <a:t>This nation would be given a special land.</a:t>
            </a:r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2800" b="1" dirty="0" smtClean="0"/>
              <a:t>A blessing for all families of the earth would come from this nation.</a:t>
            </a:r>
          </a:p>
          <a:p>
            <a:pPr marL="925830" lvl="1" indent="-514350">
              <a:buClrTx/>
              <a:buSzPct val="95000"/>
            </a:pPr>
            <a:r>
              <a:rPr lang="en-US" sz="2300" b="1" dirty="0" smtClean="0"/>
              <a:t>His descendants became a great nation in Egypt.</a:t>
            </a:r>
          </a:p>
          <a:p>
            <a:pPr marL="925830" lvl="1" indent="-514350">
              <a:buClrTx/>
              <a:buSzPct val="95000"/>
            </a:pPr>
            <a:r>
              <a:rPr lang="en-US" sz="2300" b="1" dirty="0" smtClean="0"/>
              <a:t>They inherited the land of Canaan as their own possession. </a:t>
            </a:r>
          </a:p>
          <a:p>
            <a:pPr marL="925830" lvl="1" indent="-514350">
              <a:buClrTx/>
              <a:buSzPct val="95000"/>
            </a:pPr>
            <a:r>
              <a:rPr lang="en-US" sz="2300" b="1" dirty="0" smtClean="0"/>
              <a:t>Christ came through this nation (Matt. 1:1).</a:t>
            </a:r>
            <a:r>
              <a:rPr lang="en-US" b="1" dirty="0" smtClean="0"/>
              <a:t> 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7482831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God’s promises To Us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God wants everyone to be saved:                 </a:t>
            </a:r>
            <a:r>
              <a:rPr lang="en-US" sz="2800" b="1" dirty="0" smtClean="0">
                <a:solidFill>
                  <a:schemeClr val="accent2"/>
                </a:solidFill>
              </a:rPr>
              <a:t>1 Tim. 2:3-4</a:t>
            </a:r>
            <a:endParaRPr lang="en-US" sz="2800" b="1" dirty="0" smtClean="0"/>
          </a:p>
          <a:p>
            <a:r>
              <a:rPr lang="en-US" sz="2800" b="1" dirty="0" smtClean="0"/>
              <a:t>God will give us eternal life: </a:t>
            </a:r>
            <a:r>
              <a:rPr lang="en-US" sz="2800" b="1" dirty="0" smtClean="0">
                <a:solidFill>
                  <a:schemeClr val="accent2"/>
                </a:solidFill>
              </a:rPr>
              <a:t>1 John 2:25;  Titus 1:1-2; James 1:12</a:t>
            </a:r>
          </a:p>
          <a:p>
            <a:r>
              <a:rPr lang="en-US" sz="2800" b="1" dirty="0" smtClean="0"/>
              <a:t>God will never forsake us: </a:t>
            </a:r>
            <a:r>
              <a:rPr lang="en-US" sz="2800" b="1" dirty="0" smtClean="0">
                <a:solidFill>
                  <a:schemeClr val="accent2"/>
                </a:solidFill>
              </a:rPr>
              <a:t>Heb. 13:5-6</a:t>
            </a:r>
          </a:p>
          <a:p>
            <a:r>
              <a:rPr lang="en-US" sz="2800" b="1" dirty="0" smtClean="0"/>
              <a:t>A day of judgment is coming:                        </a:t>
            </a:r>
            <a:r>
              <a:rPr lang="en-US" sz="2800" b="1" dirty="0" smtClean="0">
                <a:solidFill>
                  <a:schemeClr val="accent2"/>
                </a:solidFill>
              </a:rPr>
              <a:t>Acts 17:30-31; 2 Pet. 3:3-9</a:t>
            </a:r>
          </a:p>
          <a:p>
            <a:r>
              <a:rPr lang="en-US" sz="2800" b="1" dirty="0" smtClean="0"/>
              <a:t>God’s word will never pass away:      </a:t>
            </a:r>
            <a:r>
              <a:rPr lang="en-US" sz="2800" b="1" dirty="0" smtClean="0">
                <a:solidFill>
                  <a:schemeClr val="accent2"/>
                </a:solidFill>
              </a:rPr>
              <a:t>Matthew 24:35</a:t>
            </a:r>
            <a:endParaRPr lang="en-US" sz="28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4056359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229</Words>
  <Application>Microsoft Macintosh PowerPoint</Application>
  <PresentationFormat>On-screen Show (4:3)</PresentationFormat>
  <Paragraphs>23</Paragraphs>
  <Slides>4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Apothecary</vt:lpstr>
      <vt:lpstr>Slide 1</vt:lpstr>
      <vt:lpstr>Early promises</vt:lpstr>
      <vt:lpstr>Promises to Abraham</vt:lpstr>
      <vt:lpstr>God’s promises To Us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Standing on the Promises of God</dc:title>
  <dc:creator>Heath</dc:creator>
  <cp:lastModifiedBy>Kyle Pope</cp:lastModifiedBy>
  <cp:revision>15</cp:revision>
  <dcterms:created xsi:type="dcterms:W3CDTF">2016-01-12T00:05:07Z</dcterms:created>
  <dcterms:modified xsi:type="dcterms:W3CDTF">2016-01-12T00:05:19Z</dcterms:modified>
</cp:coreProperties>
</file>