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Override PartName="/ppt/slides/slide11.xml" ContentType="application/vnd.openxmlformats-officedocument.presentationml.slide+xml"/>
  <Default Extension="xml" ContentType="application/xml"/>
  <Override PartName="/ppt/slides/slide9.xml" ContentType="application/vnd.openxmlformats-officedocument.presentationml.slide+xml"/>
  <Override PartName="/ppt/slideLayouts/slideLayout16.xml" ContentType="application/vnd.openxmlformats-officedocument.presentationml.slideLayout+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14.xml" ContentType="application/vnd.openxmlformats-officedocument.presentationml.slideLayout+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slideLayouts/slideLayout17.xml" ContentType="application/vnd.openxmlformats-officedocument.presentationml.slideLayout+xml"/>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15.xml" ContentType="application/vnd.openxmlformats-officedocument.presentationml.slideLayout+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13.xml" ContentType="application/vnd.openxmlformats-officedocument.presentationml.slideLayout+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handoutMasterIdLst>
    <p:handoutMasterId r:id="rId13"/>
  </p:handoutMasterIdLst>
  <p:sldIdLst>
    <p:sldId id="256" r:id="rId2"/>
    <p:sldId id="258" r:id="rId3"/>
    <p:sldId id="259" r:id="rId4"/>
    <p:sldId id="260" r:id="rId5"/>
    <p:sldId id="261" r:id="rId6"/>
    <p:sldId id="262" r:id="rId7"/>
    <p:sldId id="263" r:id="rId8"/>
    <p:sldId id="264" r:id="rId9"/>
    <p:sldId id="269" r:id="rId10"/>
    <p:sldId id="270" r:id="rId11"/>
    <p:sldId id="266" r:id="rId12"/>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a="http://schemas.openxmlformats.org/drawingml/2006/main" xmlns:r="http://schemas.openxmlformats.org/officeDocument/2006/relationships" xmlns:p="http://schemas.openxmlformats.org/presentationml/2006/main" xmlns:p15="http://schemas.microsoft.com/office/powerpoint/2012/main" xmlns:mv="urn:schemas-microsoft-com:mac:vml" xmlns:mc="http://schemas.openxmlformats.org/markup-compatibility/2006">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 uri="{D31A062A-798A-4329-ABDD-BBA856620510}">
      <p14:defaultImageDpi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0"/>
    </p:ext>
    <p:ext uri="{FD5EFAAD-0ECE-453E-9831-46B23BE46B34}">
      <p15:chartTrackingRefBased xmlns="" xmlns:a="http://schemas.openxmlformats.org/drawingml/2006/main" xmlns:r="http://schemas.openxmlformats.org/officeDocument/2006/relationships" xmlns:p="http://schemas.openxmlformats.org/presentationml/2006/main" xmlns:p15="http://schemas.microsoft.com/office/powerpoint/2012/main" xmlns:mv="urn:schemas-microsoft-com:mac:vml" xmlns:mc="http://schemas.openxmlformats.org/markup-compatibility/2006"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horzBarState="maximized">
    <p:restoredLeft sz="15000" autoAdjust="0"/>
    <p:restoredTop sz="92220" autoAdjust="0"/>
  </p:normalViewPr>
  <p:slideViewPr>
    <p:cSldViewPr snapToGrid="0" showGuides="1">
      <p:cViewPr varScale="1">
        <p:scale>
          <a:sx n="105" d="100"/>
          <a:sy n="105" d="100"/>
        </p:scale>
        <p:origin x="-360" y="-10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handoutMaster" Target="handoutMasters/handout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438" y="0"/>
            <a:ext cx="3067050" cy="469900"/>
          </a:xfrm>
          <a:prstGeom prst="rect">
            <a:avLst/>
          </a:prstGeom>
        </p:spPr>
        <p:txBody>
          <a:bodyPr vert="horz" lIns="91440" tIns="45720" rIns="91440" bIns="45720" rtlCol="0"/>
          <a:lstStyle>
            <a:lvl1pPr algn="r">
              <a:defRPr sz="1200"/>
            </a:lvl1pPr>
          </a:lstStyle>
          <a:p>
            <a:fld id="{1BB82630-26E9-4E73-8856-5BF44F8B112D}" type="datetimeFigureOut">
              <a:rPr lang="en-US" smtClean="0"/>
              <a:pPr/>
              <a:t>12/3/16</a:t>
            </a:fld>
            <a:endParaRPr lang="en-US"/>
          </a:p>
        </p:txBody>
      </p:sp>
      <p:sp>
        <p:nvSpPr>
          <p:cNvPr id="4" name="Footer Placeholder 3"/>
          <p:cNvSpPr>
            <a:spLocks noGrp="1"/>
          </p:cNvSpPr>
          <p:nvPr>
            <p:ph type="ftr" sz="quarter" idx="2"/>
          </p:nvPr>
        </p:nvSpPr>
        <p:spPr>
          <a:xfrm>
            <a:off x="0" y="8893175"/>
            <a:ext cx="3067050" cy="469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438" y="8893175"/>
            <a:ext cx="3067050" cy="469900"/>
          </a:xfrm>
          <a:prstGeom prst="rect">
            <a:avLst/>
          </a:prstGeom>
        </p:spPr>
        <p:txBody>
          <a:bodyPr vert="horz" lIns="91440" tIns="45720" rIns="91440" bIns="45720" rtlCol="0" anchor="b"/>
          <a:lstStyle>
            <a:lvl1pPr algn="r">
              <a:defRPr sz="1200"/>
            </a:lvl1pPr>
          </a:lstStyle>
          <a:p>
            <a:fld id="{17C5C04D-7211-45D5-8F66-C5559515BE44}"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88822976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tretch>
            <a:fillRect/>
          </a:stretch>
        </p:blipFill>
        <p:spPr>
          <a:xfrm>
            <a:off x="0" y="4375150"/>
            <a:ext cx="9144000" cy="2482850"/>
          </a:xfrm>
          <a:prstGeom prst="rect">
            <a:avLst/>
          </a:prstGeom>
        </p:spPr>
      </p:pic>
      <p:sp>
        <p:nvSpPr>
          <p:cNvPr id="2" name="Title 1"/>
          <p:cNvSpPr>
            <a:spLocks noGrp="1"/>
          </p:cNvSpPr>
          <p:nvPr>
            <p:ph type="ctrTitle"/>
          </p:nvPr>
        </p:nvSpPr>
        <p:spPr>
          <a:xfrm>
            <a:off x="1028700" y="1803405"/>
            <a:ext cx="70866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028700" y="3632201"/>
            <a:ext cx="70866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5932171" y="4314328"/>
            <a:ext cx="2183130" cy="374642"/>
          </a:xfrm>
        </p:spPr>
        <p:txBody>
          <a:bodyPr/>
          <a:lstStyle/>
          <a:p>
            <a:fld id="{34E8ADB7-A6ED-4505-89CD-5E13DA078D26}" type="datetimeFigureOut">
              <a:rPr lang="en-US" smtClean="0"/>
              <a:pPr/>
              <a:t>12/3/16</a:t>
            </a:fld>
            <a:endParaRPr lang="en-US"/>
          </a:p>
        </p:txBody>
      </p:sp>
      <p:sp>
        <p:nvSpPr>
          <p:cNvPr id="5" name="Footer Placeholder 4"/>
          <p:cNvSpPr>
            <a:spLocks noGrp="1"/>
          </p:cNvSpPr>
          <p:nvPr>
            <p:ph type="ftr" sz="quarter" idx="11"/>
          </p:nvPr>
        </p:nvSpPr>
        <p:spPr>
          <a:xfrm>
            <a:off x="1028700" y="4323846"/>
            <a:ext cx="4800600" cy="365125"/>
          </a:xfrm>
        </p:spPr>
        <p:txBody>
          <a:bodyPr/>
          <a:lstStyle/>
          <a:p>
            <a:endParaRPr lang="en-US"/>
          </a:p>
        </p:txBody>
      </p:sp>
      <p:sp>
        <p:nvSpPr>
          <p:cNvPr id="6" name="Slide Number Placeholder 5"/>
          <p:cNvSpPr>
            <a:spLocks noGrp="1"/>
          </p:cNvSpPr>
          <p:nvPr>
            <p:ph type="sldNum" sz="quarter" idx="12"/>
          </p:nvPr>
        </p:nvSpPr>
        <p:spPr>
          <a:xfrm>
            <a:off x="6057900" y="1430867"/>
            <a:ext cx="2057400" cy="365125"/>
          </a:xfrm>
        </p:spPr>
        <p:txBody>
          <a:bodyPr/>
          <a:lstStyle/>
          <a:p>
            <a:fld id="{F358CB85-37E0-416C-9038-E7A2DA57671A}"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312319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33" y="4697361"/>
            <a:ext cx="8116526"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1295" y="941440"/>
            <a:ext cx="811638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14350" y="5516716"/>
            <a:ext cx="81153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E8ADB7-A6ED-4505-89CD-5E13DA078D26}" type="datetimeFigureOut">
              <a:rPr lang="en-US" smtClean="0"/>
              <a:pPr/>
              <a:t>12/3/16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580242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tretch>
            <a:fillRect/>
          </a:stretch>
        </p:blipFill>
        <p:spPr>
          <a:xfrm>
            <a:off x="0" y="4375150"/>
            <a:ext cx="9144000" cy="2482850"/>
          </a:xfrm>
          <a:prstGeom prst="rect">
            <a:avLst/>
          </a:prstGeom>
        </p:spPr>
      </p:pic>
      <p:sp>
        <p:nvSpPr>
          <p:cNvPr id="2" name="Title 1"/>
          <p:cNvSpPr>
            <a:spLocks noGrp="1"/>
          </p:cNvSpPr>
          <p:nvPr>
            <p:ph type="title"/>
          </p:nvPr>
        </p:nvSpPr>
        <p:spPr>
          <a:xfrm>
            <a:off x="514350" y="753533"/>
            <a:ext cx="81153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768350" y="3649134"/>
            <a:ext cx="7597887"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5860839" y="381001"/>
            <a:ext cx="2183130" cy="365125"/>
          </a:xfrm>
        </p:spPr>
        <p:txBody>
          <a:bodyPr/>
          <a:lstStyle>
            <a:lvl1pPr algn="r">
              <a:defRPr/>
            </a:lvl1pPr>
          </a:lstStyle>
          <a:p>
            <a:fld id="{34E8ADB7-A6ED-4505-89CD-5E13DA078D26}" type="datetimeFigureOut">
              <a:rPr lang="en-US" smtClean="0"/>
              <a:pPr/>
              <a:t>12/3/16</a:t>
            </a:fld>
            <a:endParaRPr lang="en-US"/>
          </a:p>
        </p:txBody>
      </p:sp>
      <p:sp>
        <p:nvSpPr>
          <p:cNvPr id="6" name="Footer Placeholder 5"/>
          <p:cNvSpPr>
            <a:spLocks noGrp="1"/>
          </p:cNvSpPr>
          <p:nvPr>
            <p:ph type="ftr" sz="quarter" idx="11"/>
          </p:nvPr>
        </p:nvSpPr>
        <p:spPr>
          <a:xfrm>
            <a:off x="514350" y="379942"/>
            <a:ext cx="5243619" cy="365125"/>
          </a:xfrm>
        </p:spPr>
        <p:txBody>
          <a:bodyPr/>
          <a:lstStyle/>
          <a:p>
            <a:endParaRPr lang="en-US"/>
          </a:p>
        </p:txBody>
      </p:sp>
      <p:sp>
        <p:nvSpPr>
          <p:cNvPr id="7" name="Slide Number Placeholder 6"/>
          <p:cNvSpPr>
            <a:spLocks noGrp="1"/>
          </p:cNvSpPr>
          <p:nvPr>
            <p:ph type="sldNum" sz="quarter" idx="12"/>
          </p:nvPr>
        </p:nvSpPr>
        <p:spPr>
          <a:xfrm>
            <a:off x="8146839" y="381001"/>
            <a:ext cx="482811" cy="365125"/>
          </a:xfrm>
        </p:spPr>
        <p:txBody>
          <a:bodyPr/>
          <a:lstStyle/>
          <a:p>
            <a:fld id="{F358CB85-37E0-416C-9038-E7A2DA57671A}"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915446305"/>
      </p:ext>
    </p:extLst>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tretch>
            <a:fillRect/>
          </a:stretch>
        </p:blipFill>
        <p:spPr>
          <a:xfrm>
            <a:off x="0" y="4375150"/>
            <a:ext cx="9144000" cy="2482850"/>
          </a:xfrm>
          <a:prstGeom prst="rect">
            <a:avLst/>
          </a:prstGeom>
        </p:spPr>
      </p:pic>
      <p:sp>
        <p:nvSpPr>
          <p:cNvPr id="2" name="Title 1"/>
          <p:cNvSpPr>
            <a:spLocks noGrp="1"/>
          </p:cNvSpPr>
          <p:nvPr>
            <p:ph type="title"/>
          </p:nvPr>
        </p:nvSpPr>
        <p:spPr>
          <a:xfrm>
            <a:off x="768351" y="753534"/>
            <a:ext cx="7613650"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977899" y="3365557"/>
            <a:ext cx="7194552"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768351" y="3959863"/>
            <a:ext cx="7613650"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5860839" y="381001"/>
            <a:ext cx="2183130" cy="365125"/>
          </a:xfrm>
        </p:spPr>
        <p:txBody>
          <a:bodyPr/>
          <a:lstStyle>
            <a:lvl1pPr algn="r">
              <a:defRPr/>
            </a:lvl1pPr>
          </a:lstStyle>
          <a:p>
            <a:fld id="{34E8ADB7-A6ED-4505-89CD-5E13DA078D26}" type="datetimeFigureOut">
              <a:rPr lang="en-US" smtClean="0"/>
              <a:pPr/>
              <a:t>12/3/16</a:t>
            </a:fld>
            <a:endParaRPr lang="en-US"/>
          </a:p>
        </p:txBody>
      </p:sp>
      <p:sp>
        <p:nvSpPr>
          <p:cNvPr id="6" name="Footer Placeholder 5"/>
          <p:cNvSpPr>
            <a:spLocks noGrp="1"/>
          </p:cNvSpPr>
          <p:nvPr>
            <p:ph type="ftr" sz="quarter" idx="11"/>
          </p:nvPr>
        </p:nvSpPr>
        <p:spPr>
          <a:xfrm>
            <a:off x="514350" y="379942"/>
            <a:ext cx="5243619" cy="365125"/>
          </a:xfrm>
        </p:spPr>
        <p:txBody>
          <a:bodyPr/>
          <a:lstStyle/>
          <a:p>
            <a:endParaRPr lang="en-US"/>
          </a:p>
        </p:txBody>
      </p:sp>
      <p:sp>
        <p:nvSpPr>
          <p:cNvPr id="7" name="Slide Number Placeholder 6"/>
          <p:cNvSpPr>
            <a:spLocks noGrp="1"/>
          </p:cNvSpPr>
          <p:nvPr>
            <p:ph type="sldNum" sz="quarter" idx="12"/>
          </p:nvPr>
        </p:nvSpPr>
        <p:spPr>
          <a:xfrm>
            <a:off x="8146839" y="381001"/>
            <a:ext cx="482811" cy="365125"/>
          </a:xfrm>
        </p:spPr>
        <p:txBody>
          <a:bodyPr/>
          <a:lstStyle/>
          <a:p>
            <a:fld id="{F358CB85-37E0-416C-9038-E7A2DA57671A}" type="slidenum">
              <a:rPr lang="en-US" smtClean="0"/>
              <a:pPr/>
              <a:t>‹#›</a:t>
            </a:fld>
            <a:endParaRPr lang="en-US"/>
          </a:p>
        </p:txBody>
      </p:sp>
      <p:sp>
        <p:nvSpPr>
          <p:cNvPr id="9" name="TextBox 8"/>
          <p:cNvSpPr txBox="1"/>
          <p:nvPr/>
        </p:nvSpPr>
        <p:spPr>
          <a:xfrm>
            <a:off x="357188" y="93345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8238173" y="270129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621415316"/>
      </p:ext>
    </p:extLst>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tretch>
            <a:fillRect/>
          </a:stretch>
        </p:blipFill>
        <p:spPr>
          <a:xfrm>
            <a:off x="0" y="4375150"/>
            <a:ext cx="9144000" cy="2482850"/>
          </a:xfrm>
          <a:prstGeom prst="rect">
            <a:avLst/>
          </a:prstGeom>
        </p:spPr>
      </p:pic>
      <p:sp>
        <p:nvSpPr>
          <p:cNvPr id="2" name="Title 1"/>
          <p:cNvSpPr>
            <a:spLocks noGrp="1"/>
          </p:cNvSpPr>
          <p:nvPr>
            <p:ph type="title"/>
          </p:nvPr>
        </p:nvSpPr>
        <p:spPr>
          <a:xfrm>
            <a:off x="768371" y="1124702"/>
            <a:ext cx="7609640"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768350" y="3648316"/>
            <a:ext cx="7608491"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5860839" y="378884"/>
            <a:ext cx="2183130" cy="365125"/>
          </a:xfrm>
        </p:spPr>
        <p:txBody>
          <a:bodyPr/>
          <a:lstStyle>
            <a:lvl1pPr algn="r">
              <a:defRPr/>
            </a:lvl1pPr>
          </a:lstStyle>
          <a:p>
            <a:fld id="{34E8ADB7-A6ED-4505-89CD-5E13DA078D26}" type="datetimeFigureOut">
              <a:rPr lang="en-US" smtClean="0"/>
              <a:pPr/>
              <a:t>12/3/16</a:t>
            </a:fld>
            <a:endParaRPr lang="en-US"/>
          </a:p>
        </p:txBody>
      </p:sp>
      <p:sp>
        <p:nvSpPr>
          <p:cNvPr id="6" name="Footer Placeholder 5"/>
          <p:cNvSpPr>
            <a:spLocks noGrp="1"/>
          </p:cNvSpPr>
          <p:nvPr>
            <p:ph type="ftr" sz="quarter" idx="11"/>
          </p:nvPr>
        </p:nvSpPr>
        <p:spPr>
          <a:xfrm>
            <a:off x="514350" y="378884"/>
            <a:ext cx="5243619" cy="365125"/>
          </a:xfrm>
        </p:spPr>
        <p:txBody>
          <a:bodyPr/>
          <a:lstStyle/>
          <a:p>
            <a:endParaRPr lang="en-US"/>
          </a:p>
        </p:txBody>
      </p:sp>
      <p:sp>
        <p:nvSpPr>
          <p:cNvPr id="7" name="Slide Number Placeholder 6"/>
          <p:cNvSpPr>
            <a:spLocks noGrp="1"/>
          </p:cNvSpPr>
          <p:nvPr>
            <p:ph type="sldNum" sz="quarter" idx="12"/>
          </p:nvPr>
        </p:nvSpPr>
        <p:spPr>
          <a:xfrm>
            <a:off x="8146839" y="381001"/>
            <a:ext cx="482811" cy="365125"/>
          </a:xfrm>
        </p:spPr>
        <p:txBody>
          <a:bodyPr/>
          <a:lstStyle/>
          <a:p>
            <a:fld id="{F358CB85-37E0-416C-9038-E7A2DA57671A}"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105009367"/>
      </p:ext>
    </p:extLst>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171701" y="762000"/>
            <a:ext cx="645794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514350" y="2202080"/>
            <a:ext cx="2592324"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514349" y="2904565"/>
            <a:ext cx="2592324"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276600" y="2201333"/>
            <a:ext cx="2592324"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275144" y="2904067"/>
            <a:ext cx="2592324"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6038850" y="2192866"/>
            <a:ext cx="2592324"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6038851" y="2904565"/>
            <a:ext cx="2592324"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34E8ADB7-A6ED-4505-89CD-5E13DA078D26}" type="datetimeFigureOut">
              <a:rPr lang="en-US" smtClean="0"/>
              <a:pPr/>
              <a:t>12/3/16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759838076"/>
      </p:ext>
    </p:extLst>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171701" y="762000"/>
            <a:ext cx="645794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516463" y="4191001"/>
            <a:ext cx="2588687"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516463" y="2362200"/>
            <a:ext cx="258868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516463" y="4873765"/>
            <a:ext cx="2588687"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280698" y="4191001"/>
            <a:ext cx="2586701"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280697" y="2362200"/>
            <a:ext cx="258670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280699" y="4873764"/>
            <a:ext cx="2586701"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6037299" y="4191001"/>
            <a:ext cx="259235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6037391" y="2362200"/>
            <a:ext cx="2585909"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6037299" y="4873762"/>
            <a:ext cx="2589334"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34E8ADB7-A6ED-4505-89CD-5E13DA078D26}" type="datetimeFigureOut">
              <a:rPr lang="en-US" smtClean="0"/>
              <a:pPr/>
              <a:t>12/3/16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45068854"/>
      </p:ext>
    </p:extLst>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14350" y="2194560"/>
            <a:ext cx="81153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4E8ADB7-A6ED-4505-89CD-5E13DA078D26}" type="datetimeFigureOut">
              <a:rPr lang="en-US" smtClean="0"/>
              <a:pPr/>
              <a:t>12/3/16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177005621"/>
      </p:ext>
    </p:extLst>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tretch>
            <a:fillRect/>
          </a:stretch>
        </p:blipFill>
        <p:spPr>
          <a:xfrm>
            <a:off x="0" y="4375150"/>
            <a:ext cx="9144000" cy="2482850"/>
          </a:xfrm>
          <a:prstGeom prst="rect">
            <a:avLst/>
          </a:prstGeom>
        </p:spPr>
      </p:pic>
      <p:sp>
        <p:nvSpPr>
          <p:cNvPr id="2" name="Vertical Title 1"/>
          <p:cNvSpPr>
            <a:spLocks noGrp="1"/>
          </p:cNvSpPr>
          <p:nvPr>
            <p:ph type="title" orient="vert"/>
          </p:nvPr>
        </p:nvSpPr>
        <p:spPr>
          <a:xfrm>
            <a:off x="7086600" y="745067"/>
            <a:ext cx="154305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68350" y="745068"/>
            <a:ext cx="615315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5860839" y="379942"/>
            <a:ext cx="2183130" cy="365125"/>
          </a:xfrm>
        </p:spPr>
        <p:txBody>
          <a:bodyPr/>
          <a:lstStyle>
            <a:lvl1pPr algn="r">
              <a:defRPr/>
            </a:lvl1pPr>
          </a:lstStyle>
          <a:p>
            <a:fld id="{34E8ADB7-A6ED-4505-89CD-5E13DA078D26}" type="datetimeFigureOut">
              <a:rPr lang="en-US" smtClean="0"/>
              <a:pPr/>
              <a:t>12/3/16</a:t>
            </a:fld>
            <a:endParaRPr lang="en-US"/>
          </a:p>
        </p:txBody>
      </p:sp>
      <p:sp>
        <p:nvSpPr>
          <p:cNvPr id="5" name="Footer Placeholder 4"/>
          <p:cNvSpPr>
            <a:spLocks noGrp="1"/>
          </p:cNvSpPr>
          <p:nvPr>
            <p:ph type="ftr" sz="quarter" idx="11"/>
          </p:nvPr>
        </p:nvSpPr>
        <p:spPr>
          <a:xfrm>
            <a:off x="514350" y="381001"/>
            <a:ext cx="5243619" cy="365125"/>
          </a:xfrm>
        </p:spPr>
        <p:txBody>
          <a:bodyPr/>
          <a:lstStyle/>
          <a:p>
            <a:endParaRPr lang="en-US"/>
          </a:p>
        </p:txBody>
      </p:sp>
      <p:sp>
        <p:nvSpPr>
          <p:cNvPr id="6" name="Slide Number Placeholder 5"/>
          <p:cNvSpPr>
            <a:spLocks noGrp="1"/>
          </p:cNvSpPr>
          <p:nvPr>
            <p:ph type="sldNum" sz="quarter" idx="12"/>
          </p:nvPr>
        </p:nvSpPr>
        <p:spPr>
          <a:xfrm>
            <a:off x="8146839" y="381001"/>
            <a:ext cx="482811" cy="365125"/>
          </a:xfrm>
        </p:spPr>
        <p:txBody>
          <a:bodyPr/>
          <a:lstStyle/>
          <a:p>
            <a:fld id="{F358CB85-37E0-416C-9038-E7A2DA57671A}"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223173302"/>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4E8ADB7-A6ED-4505-89CD-5E13DA078D26}" type="datetimeFigureOut">
              <a:rPr lang="en-US" smtClean="0"/>
              <a:pPr/>
              <a:t>12/3/16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685588369"/>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tretch>
            <a:fillRect/>
          </a:stretch>
        </p:blipFill>
        <p:spPr>
          <a:xfrm>
            <a:off x="0" y="4375150"/>
            <a:ext cx="9144000" cy="2482850"/>
          </a:xfrm>
          <a:prstGeom prst="rect">
            <a:avLst/>
          </a:prstGeom>
        </p:spPr>
      </p:pic>
      <p:sp>
        <p:nvSpPr>
          <p:cNvPr id="2" name="Title 1"/>
          <p:cNvSpPr>
            <a:spLocks noGrp="1"/>
          </p:cNvSpPr>
          <p:nvPr>
            <p:ph type="title"/>
          </p:nvPr>
        </p:nvSpPr>
        <p:spPr>
          <a:xfrm>
            <a:off x="514351" y="753534"/>
            <a:ext cx="81152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768350" y="3641726"/>
            <a:ext cx="786765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860839" y="381001"/>
            <a:ext cx="2183130" cy="365125"/>
          </a:xfrm>
        </p:spPr>
        <p:txBody>
          <a:bodyPr/>
          <a:lstStyle>
            <a:lvl1pPr algn="r">
              <a:defRPr/>
            </a:lvl1pPr>
          </a:lstStyle>
          <a:p>
            <a:fld id="{34E8ADB7-A6ED-4505-89CD-5E13DA078D26}" type="datetimeFigureOut">
              <a:rPr lang="en-US" smtClean="0"/>
              <a:pPr/>
              <a:t>12/3/16</a:t>
            </a:fld>
            <a:endParaRPr lang="en-US"/>
          </a:p>
        </p:txBody>
      </p:sp>
      <p:sp>
        <p:nvSpPr>
          <p:cNvPr id="5" name="Footer Placeholder 4"/>
          <p:cNvSpPr>
            <a:spLocks noGrp="1"/>
          </p:cNvSpPr>
          <p:nvPr>
            <p:ph type="ftr" sz="quarter" idx="11"/>
          </p:nvPr>
        </p:nvSpPr>
        <p:spPr>
          <a:xfrm>
            <a:off x="514350" y="381002"/>
            <a:ext cx="5243619" cy="364065"/>
          </a:xfrm>
        </p:spPr>
        <p:txBody>
          <a:bodyPr/>
          <a:lstStyle/>
          <a:p>
            <a:endParaRPr lang="en-US"/>
          </a:p>
        </p:txBody>
      </p:sp>
      <p:sp>
        <p:nvSpPr>
          <p:cNvPr id="6" name="Slide Number Placeholder 5"/>
          <p:cNvSpPr>
            <a:spLocks noGrp="1"/>
          </p:cNvSpPr>
          <p:nvPr>
            <p:ph type="sldNum" sz="quarter" idx="12"/>
          </p:nvPr>
        </p:nvSpPr>
        <p:spPr>
          <a:xfrm>
            <a:off x="8146839" y="381001"/>
            <a:ext cx="482811" cy="365125"/>
          </a:xfrm>
        </p:spPr>
        <p:txBody>
          <a:bodyPr/>
          <a:lstStyle/>
          <a:p>
            <a:fld id="{F358CB85-37E0-416C-9038-E7A2DA57671A}"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973070980"/>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14350" y="2194560"/>
            <a:ext cx="40005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2194560"/>
            <a:ext cx="40005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4E8ADB7-A6ED-4505-89CD-5E13DA078D26}" type="datetimeFigureOut">
              <a:rPr lang="en-US" smtClean="0"/>
              <a:pPr/>
              <a:t>12/3/16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499350013"/>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71700" y="762000"/>
            <a:ext cx="645795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85807" y="2183802"/>
            <a:ext cx="3809993"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4351" y="3132667"/>
            <a:ext cx="3983831"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00600" y="2183802"/>
            <a:ext cx="382905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3132667"/>
            <a:ext cx="40005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4E8ADB7-A6ED-4505-89CD-5E13DA078D26}" type="datetimeFigureOut">
              <a:rPr lang="en-US" smtClean="0"/>
              <a:pPr/>
              <a:t>12/3/16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602955990"/>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4E8ADB7-A6ED-4505-89CD-5E13DA078D26}" type="datetimeFigureOut">
              <a:rPr lang="en-US" smtClean="0"/>
              <a:pPr/>
              <a:t>12/3/16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471384209"/>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E8ADB7-A6ED-4505-89CD-5E13DA078D26}" type="datetimeFigureOut">
              <a:rPr lang="en-US" smtClean="0"/>
              <a:pPr/>
              <a:t>12/3/16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70751630"/>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0" y="1524000"/>
            <a:ext cx="30861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3746686" y="746760"/>
            <a:ext cx="4882964"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14350" y="3124200"/>
            <a:ext cx="30861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E8ADB7-A6ED-4505-89CD-5E13DA078D26}" type="datetimeFigureOut">
              <a:rPr lang="en-US" smtClean="0"/>
              <a:pPr/>
              <a:t>12/3/16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356338004"/>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0" y="1524000"/>
            <a:ext cx="515493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895928" y="751242"/>
            <a:ext cx="273372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14350" y="3124200"/>
            <a:ext cx="515493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E8ADB7-A6ED-4505-89CD-5E13DA078D26}" type="datetimeFigureOut">
              <a:rPr lang="en-US" smtClean="0"/>
              <a:pPr/>
              <a:t>12/3/16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82966167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tretch>
            <a:fillRect/>
          </a:stretch>
        </p:blipFill>
        <p:spPr>
          <a:xfrm>
            <a:off x="0" y="0"/>
            <a:ext cx="9144000" cy="1441450"/>
          </a:xfrm>
          <a:prstGeom prst="rect">
            <a:avLst/>
          </a:prstGeom>
        </p:spPr>
      </p:pic>
      <p:sp>
        <p:nvSpPr>
          <p:cNvPr id="2" name="Title Placeholder 1"/>
          <p:cNvSpPr>
            <a:spLocks noGrp="1"/>
          </p:cNvSpPr>
          <p:nvPr>
            <p:ph type="title"/>
          </p:nvPr>
        </p:nvSpPr>
        <p:spPr>
          <a:xfrm>
            <a:off x="2171700" y="764373"/>
            <a:ext cx="645795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14350" y="2194561"/>
            <a:ext cx="81153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46520" y="6356351"/>
            <a:ext cx="218313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4E8ADB7-A6ED-4505-89CD-5E13DA078D26}" type="datetimeFigureOut">
              <a:rPr lang="en-US" smtClean="0"/>
              <a:pPr/>
              <a:t>12/3/16</a:t>
            </a:fld>
            <a:endParaRPr lang="en-US"/>
          </a:p>
        </p:txBody>
      </p:sp>
      <p:sp>
        <p:nvSpPr>
          <p:cNvPr id="5" name="Footer Placeholder 4"/>
          <p:cNvSpPr>
            <a:spLocks noGrp="1"/>
          </p:cNvSpPr>
          <p:nvPr>
            <p:ph type="ftr" sz="quarter" idx="3"/>
          </p:nvPr>
        </p:nvSpPr>
        <p:spPr>
          <a:xfrm>
            <a:off x="514350" y="6355846"/>
            <a:ext cx="58293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72250" y="381001"/>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358CB85-37E0-416C-9038-E7A2DA57671A}"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12711160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TEN SCRIPTURES  TO LIVE BY</a:t>
            </a:r>
            <a:endParaRPr lang="en-US" b="1"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18220120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9. ACCOUNTABILITY       TO GOD</a:t>
            </a:r>
            <a:endParaRPr lang="en-US" b="1" dirty="0"/>
          </a:p>
        </p:txBody>
      </p:sp>
      <p:sp>
        <p:nvSpPr>
          <p:cNvPr id="3" name="Content Placeholder 2"/>
          <p:cNvSpPr>
            <a:spLocks noGrp="1"/>
          </p:cNvSpPr>
          <p:nvPr>
            <p:ph idx="1"/>
          </p:nvPr>
        </p:nvSpPr>
        <p:spPr>
          <a:xfrm>
            <a:off x="514350" y="2194561"/>
            <a:ext cx="8115300" cy="4276391"/>
          </a:xfrm>
        </p:spPr>
        <p:txBody>
          <a:bodyPr>
            <a:normAutofit fontScale="92500" lnSpcReduction="10000"/>
          </a:bodyPr>
          <a:lstStyle/>
          <a:p>
            <a:pPr>
              <a:lnSpc>
                <a:spcPct val="100000"/>
              </a:lnSpc>
            </a:pPr>
            <a:r>
              <a:rPr lang="en-US" sz="3800" dirty="0" smtClean="0"/>
              <a:t>“For we must all appear before the judgment seat of Christ, that each one may receive the things done in the body, according to what he has done, whether good or bad” (2 Cor. 5:10).</a:t>
            </a:r>
          </a:p>
          <a:p>
            <a:pPr>
              <a:lnSpc>
                <a:spcPct val="100000"/>
              </a:lnSpc>
            </a:pPr>
            <a:r>
              <a:rPr lang="en-US" sz="2800" dirty="0" smtClean="0">
                <a:solidFill>
                  <a:srgbClr val="A6A6A6"/>
                </a:solidFill>
              </a:rPr>
              <a:t>We will answer to God for our lives. </a:t>
            </a:r>
          </a:p>
          <a:p>
            <a:pPr>
              <a:lnSpc>
                <a:spcPct val="100000"/>
              </a:lnSpc>
            </a:pPr>
            <a:r>
              <a:rPr lang="en-US" sz="2800" dirty="0" smtClean="0">
                <a:solidFill>
                  <a:srgbClr val="A6A6A6"/>
                </a:solidFill>
              </a:rPr>
              <a:t>We must prepare to stand before Him.</a:t>
            </a:r>
            <a:endParaRPr lang="en-US" sz="2800" dirty="0">
              <a:solidFill>
                <a:srgbClr val="A6A6A6"/>
              </a:solidFill>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57999854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10. LOOKING TO ETERNITY</a:t>
            </a:r>
            <a:endParaRPr lang="en-US" b="1" dirty="0"/>
          </a:p>
        </p:txBody>
      </p:sp>
      <p:sp>
        <p:nvSpPr>
          <p:cNvPr id="3" name="Content Placeholder 2"/>
          <p:cNvSpPr>
            <a:spLocks noGrp="1"/>
          </p:cNvSpPr>
          <p:nvPr>
            <p:ph idx="1"/>
          </p:nvPr>
        </p:nvSpPr>
        <p:spPr>
          <a:xfrm>
            <a:off x="514350" y="2194561"/>
            <a:ext cx="8115300" cy="4300582"/>
          </a:xfrm>
        </p:spPr>
        <p:txBody>
          <a:bodyPr>
            <a:normAutofit fontScale="92500" lnSpcReduction="20000"/>
          </a:bodyPr>
          <a:lstStyle/>
          <a:p>
            <a:pPr>
              <a:lnSpc>
                <a:spcPct val="110000"/>
              </a:lnSpc>
            </a:pPr>
            <a:r>
              <a:rPr lang="en-US" sz="3200" dirty="0" smtClean="0"/>
              <a:t>“For our light affliction, which is but for a moment, is working for us a far more exceeding and eternal weight of glory,  while we do not look at the things which are seen, but at the things which are not seen. For the things which are seen are temporary, but the things which are not seen are eternal” (2 Cor. 4:17-18). </a:t>
            </a:r>
          </a:p>
          <a:p>
            <a:pPr>
              <a:lnSpc>
                <a:spcPct val="110000"/>
              </a:lnSpc>
            </a:pPr>
            <a:r>
              <a:rPr lang="en-US" sz="3027" dirty="0" smtClean="0">
                <a:solidFill>
                  <a:srgbClr val="A6A6A6"/>
                </a:solidFill>
              </a:rPr>
              <a:t>This life points toward eternity.</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49643199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1. ABOUT GOD</a:t>
            </a:r>
            <a:endParaRPr lang="en-US" b="1" dirty="0"/>
          </a:p>
        </p:txBody>
      </p:sp>
      <p:sp>
        <p:nvSpPr>
          <p:cNvPr id="3" name="Content Placeholder 2"/>
          <p:cNvSpPr>
            <a:spLocks noGrp="1"/>
          </p:cNvSpPr>
          <p:nvPr>
            <p:ph idx="1"/>
          </p:nvPr>
        </p:nvSpPr>
        <p:spPr/>
        <p:txBody>
          <a:bodyPr>
            <a:normAutofit/>
          </a:bodyPr>
          <a:lstStyle/>
          <a:p>
            <a:pPr>
              <a:lnSpc>
                <a:spcPct val="100000"/>
              </a:lnSpc>
            </a:pPr>
            <a:r>
              <a:rPr lang="en-US" sz="3600" dirty="0" smtClean="0"/>
              <a:t>“In the beginning God created the heavens and the earth…” (Gen. 1:1).</a:t>
            </a:r>
            <a:r>
              <a:rPr lang="en-US" sz="3200" dirty="0" smtClean="0"/>
              <a:t>  </a:t>
            </a:r>
          </a:p>
          <a:p>
            <a:pPr>
              <a:lnSpc>
                <a:spcPct val="100000"/>
              </a:lnSpc>
            </a:pPr>
            <a:r>
              <a:rPr lang="en-US" sz="2800" dirty="0" smtClean="0">
                <a:solidFill>
                  <a:schemeClr val="tx1">
                    <a:lumMod val="65000"/>
                  </a:schemeClr>
                </a:solidFill>
              </a:rPr>
              <a:t>Since God created us… </a:t>
            </a:r>
          </a:p>
          <a:p>
            <a:pPr>
              <a:lnSpc>
                <a:spcPct val="100000"/>
              </a:lnSpc>
            </a:pPr>
            <a:r>
              <a:rPr lang="en-US" sz="2800" dirty="0" smtClean="0">
                <a:solidFill>
                  <a:schemeClr val="tx1">
                    <a:lumMod val="65000"/>
                  </a:schemeClr>
                </a:solidFill>
              </a:rPr>
              <a:t>He knows His creation.</a:t>
            </a:r>
          </a:p>
          <a:p>
            <a:pPr>
              <a:lnSpc>
                <a:spcPct val="100000"/>
              </a:lnSpc>
            </a:pPr>
            <a:r>
              <a:rPr lang="en-US" sz="2800" dirty="0" smtClean="0">
                <a:solidFill>
                  <a:schemeClr val="tx1">
                    <a:lumMod val="65000"/>
                  </a:schemeClr>
                </a:solidFill>
              </a:rPr>
              <a:t>We have reason to obey Him.</a:t>
            </a:r>
          </a:p>
          <a:p>
            <a:pPr>
              <a:lnSpc>
                <a:spcPct val="100000"/>
              </a:lnSpc>
            </a:pPr>
            <a:r>
              <a:rPr lang="en-US" sz="2800" dirty="0" smtClean="0">
                <a:solidFill>
                  <a:schemeClr val="tx1">
                    <a:lumMod val="65000"/>
                  </a:schemeClr>
                </a:solidFill>
              </a:rPr>
              <a:t>Every life has a divine source and purpose.</a:t>
            </a:r>
            <a:endParaRPr lang="en-US" sz="2800" dirty="0">
              <a:solidFill>
                <a:schemeClr val="tx1">
                  <a:lumMod val="65000"/>
                </a:schemeClr>
              </a:solidFill>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45336473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2. About God’s Protection</a:t>
            </a:r>
            <a:endParaRPr lang="en-US" b="1" dirty="0"/>
          </a:p>
        </p:txBody>
      </p:sp>
      <p:sp>
        <p:nvSpPr>
          <p:cNvPr id="3" name="Content Placeholder 2"/>
          <p:cNvSpPr>
            <a:spLocks noGrp="1"/>
          </p:cNvSpPr>
          <p:nvPr>
            <p:ph idx="1"/>
          </p:nvPr>
        </p:nvSpPr>
        <p:spPr/>
        <p:txBody>
          <a:bodyPr>
            <a:normAutofit fontScale="92500" lnSpcReduction="20000"/>
          </a:bodyPr>
          <a:lstStyle/>
          <a:p>
            <a:pPr>
              <a:lnSpc>
                <a:spcPct val="110000"/>
              </a:lnSpc>
            </a:pPr>
            <a:r>
              <a:rPr lang="en-US" sz="3600" dirty="0" smtClean="0"/>
              <a:t>“But those who wait upon the Lord shall mount up with wings like eagles, they shall run and not be weary, they shall walk and not faint” (Isaiah 40:31).</a:t>
            </a:r>
          </a:p>
          <a:p>
            <a:pPr>
              <a:lnSpc>
                <a:spcPct val="110000"/>
              </a:lnSpc>
            </a:pPr>
            <a:r>
              <a:rPr lang="en-US" sz="3027" dirty="0" smtClean="0">
                <a:solidFill>
                  <a:srgbClr val="A6A6A6"/>
                </a:solidFill>
              </a:rPr>
              <a:t>One of the keys to life is learning to “wait upon the Lord.”</a:t>
            </a:r>
          </a:p>
          <a:p>
            <a:pPr>
              <a:lnSpc>
                <a:spcPct val="110000"/>
              </a:lnSpc>
            </a:pPr>
            <a:r>
              <a:rPr lang="en-US" sz="3027" dirty="0" smtClean="0">
                <a:solidFill>
                  <a:srgbClr val="A6A6A6"/>
                </a:solidFill>
              </a:rPr>
              <a:t>The benefits of “waiting upon the Lord.”</a:t>
            </a:r>
            <a:endParaRPr lang="en-US" sz="3027" dirty="0">
              <a:solidFill>
                <a:srgbClr val="A6A6A6"/>
              </a:solidFill>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09060447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3. Seeking the Lord</a:t>
            </a:r>
            <a:endParaRPr lang="en-US" b="1" dirty="0"/>
          </a:p>
        </p:txBody>
      </p:sp>
      <p:sp>
        <p:nvSpPr>
          <p:cNvPr id="3" name="Content Placeholder 2"/>
          <p:cNvSpPr>
            <a:spLocks noGrp="1"/>
          </p:cNvSpPr>
          <p:nvPr>
            <p:ph idx="1"/>
          </p:nvPr>
        </p:nvSpPr>
        <p:spPr/>
        <p:txBody>
          <a:bodyPr>
            <a:normAutofit fontScale="70000" lnSpcReduction="20000"/>
          </a:bodyPr>
          <a:lstStyle/>
          <a:p>
            <a:pPr>
              <a:lnSpc>
                <a:spcPct val="110000"/>
              </a:lnSpc>
            </a:pPr>
            <a:r>
              <a:rPr lang="en-US" sz="4286" dirty="0" smtClean="0"/>
              <a:t>“Seek the Lord while He may be found, Call upon Him while He is near. Let the wicked forsake his way, and the unrighteous man his thoughts; Let him return to the Lord, and He will have mercy on him; and to our God, for He will abundantly pardon” (Isaiah 55:6-7).</a:t>
            </a:r>
          </a:p>
          <a:p>
            <a:pPr>
              <a:lnSpc>
                <a:spcPct val="110000"/>
              </a:lnSpc>
            </a:pPr>
            <a:r>
              <a:rPr lang="en-US" sz="3027" dirty="0" smtClean="0">
                <a:solidFill>
                  <a:srgbClr val="A6A6A6"/>
                </a:solidFill>
              </a:rPr>
              <a:t>Key words include “seek, found, call, near, forsake, thoughts, return, mercy, abundantly pardon.”  The Bible in one verse!</a:t>
            </a:r>
            <a:endParaRPr lang="en-US" sz="3027" dirty="0">
              <a:solidFill>
                <a:srgbClr val="A6A6A6"/>
              </a:solidFill>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3192135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4. THOUGHTS OF GOD</a:t>
            </a:r>
            <a:endParaRPr lang="en-US" b="1" dirty="0"/>
          </a:p>
        </p:txBody>
      </p:sp>
      <p:sp>
        <p:nvSpPr>
          <p:cNvPr id="3" name="Content Placeholder 2"/>
          <p:cNvSpPr>
            <a:spLocks noGrp="1"/>
          </p:cNvSpPr>
          <p:nvPr>
            <p:ph idx="1"/>
          </p:nvPr>
        </p:nvSpPr>
        <p:spPr/>
        <p:txBody>
          <a:bodyPr>
            <a:normAutofit fontScale="85000" lnSpcReduction="20000"/>
          </a:bodyPr>
          <a:lstStyle/>
          <a:p>
            <a:pPr>
              <a:lnSpc>
                <a:spcPct val="110000"/>
              </a:lnSpc>
            </a:pPr>
            <a:r>
              <a:rPr lang="en-US" sz="3647" dirty="0" smtClean="0"/>
              <a:t>“‘For My thoughts are not your thoughts; nor are your ways My ways,’ says the Lord. ‘For as the heavens are higher than the earth, so are My ways higher than your ways, and My thoughts than your thoughts’” (Isaiah 55:8-9).</a:t>
            </a:r>
          </a:p>
          <a:p>
            <a:pPr>
              <a:lnSpc>
                <a:spcPct val="110000"/>
              </a:lnSpc>
            </a:pPr>
            <a:r>
              <a:rPr lang="en-US" sz="3027" dirty="0" smtClean="0">
                <a:solidFill>
                  <a:srgbClr val="A6A6A6"/>
                </a:solidFill>
              </a:rPr>
              <a:t>A key to pleasing God is to learn to think as He thinks to value what He values, to live as He directs</a:t>
            </a:r>
            <a:endParaRPr lang="en-US" sz="3027" dirty="0">
              <a:solidFill>
                <a:srgbClr val="A6A6A6"/>
              </a:solidFill>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94655775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5. GOD’S CARE FOR US</a:t>
            </a:r>
            <a:endParaRPr lang="en-US" b="1" dirty="0"/>
          </a:p>
        </p:txBody>
      </p:sp>
      <p:sp>
        <p:nvSpPr>
          <p:cNvPr id="3" name="Content Placeholder 2"/>
          <p:cNvSpPr>
            <a:spLocks noGrp="1"/>
          </p:cNvSpPr>
          <p:nvPr>
            <p:ph idx="1"/>
          </p:nvPr>
        </p:nvSpPr>
        <p:spPr/>
        <p:txBody>
          <a:bodyPr>
            <a:normAutofit fontScale="85000" lnSpcReduction="10000"/>
          </a:bodyPr>
          <a:lstStyle/>
          <a:p>
            <a:pPr>
              <a:lnSpc>
                <a:spcPct val="110000"/>
              </a:lnSpc>
            </a:pPr>
            <a:r>
              <a:rPr lang="en-US" sz="3647" dirty="0" smtClean="0"/>
              <a:t>“If God is for us, who can be against </a:t>
            </a:r>
            <a:r>
              <a:rPr lang="en-US" sz="3647" dirty="0" err="1" smtClean="0"/>
              <a:t>us?He</a:t>
            </a:r>
            <a:r>
              <a:rPr lang="en-US" sz="3647" dirty="0" smtClean="0"/>
              <a:t> who did not spare His own Son, but delivered  but delivered Him up for us all, how shall he not with Him also freely give us all things…” (Romans 8:31-32).</a:t>
            </a:r>
          </a:p>
          <a:p>
            <a:pPr>
              <a:lnSpc>
                <a:spcPct val="110000"/>
              </a:lnSpc>
            </a:pPr>
            <a:r>
              <a:rPr lang="en-US" sz="3027" dirty="0" smtClean="0">
                <a:solidFill>
                  <a:srgbClr val="A6A6A6"/>
                </a:solidFill>
              </a:rPr>
              <a:t>The child of God never stands alone when standing with the Lord.  His love for His children  is so great He gave His Son.</a:t>
            </a:r>
            <a:endParaRPr lang="en-US" sz="3027" dirty="0">
              <a:solidFill>
                <a:srgbClr val="A6A6A6"/>
              </a:solidFill>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42070137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6. Philosophy of Life</a:t>
            </a:r>
            <a:endParaRPr lang="en-US" b="1" dirty="0"/>
          </a:p>
        </p:txBody>
      </p:sp>
      <p:sp>
        <p:nvSpPr>
          <p:cNvPr id="3" name="Content Placeholder 2"/>
          <p:cNvSpPr>
            <a:spLocks noGrp="1"/>
          </p:cNvSpPr>
          <p:nvPr>
            <p:ph idx="1"/>
          </p:nvPr>
        </p:nvSpPr>
        <p:spPr/>
        <p:txBody>
          <a:bodyPr>
            <a:normAutofit/>
          </a:bodyPr>
          <a:lstStyle/>
          <a:p>
            <a:pPr>
              <a:lnSpc>
                <a:spcPct val="100000"/>
              </a:lnSpc>
            </a:pPr>
            <a:r>
              <a:rPr lang="en-US" sz="3600" dirty="0" smtClean="0"/>
              <a:t>“A merry heart does good like medicine, but a broken spirit dries the bones” (Proverbs 17:22).</a:t>
            </a:r>
          </a:p>
          <a:p>
            <a:pPr>
              <a:lnSpc>
                <a:spcPct val="100000"/>
              </a:lnSpc>
            </a:pPr>
            <a:r>
              <a:rPr lang="en-US" sz="2800" dirty="0" smtClean="0">
                <a:solidFill>
                  <a:srgbClr val="A6A6A6"/>
                </a:solidFill>
              </a:rPr>
              <a:t>Joy comes out of service, love, thankfulness, and optimism.</a:t>
            </a:r>
          </a:p>
          <a:p>
            <a:pPr>
              <a:lnSpc>
                <a:spcPct val="100000"/>
              </a:lnSpc>
            </a:pPr>
            <a:r>
              <a:rPr lang="en-US" sz="2800" dirty="0" smtClean="0">
                <a:solidFill>
                  <a:srgbClr val="A6A6A6"/>
                </a:solidFill>
              </a:rPr>
              <a:t>Humor and a joyful spirit encourage and uplift others and our own heart.</a:t>
            </a:r>
            <a:endParaRPr lang="en-US" sz="2800" dirty="0">
              <a:solidFill>
                <a:srgbClr val="A6A6A6"/>
              </a:solidFill>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4333874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7. DOING GOD’S WILL</a:t>
            </a:r>
            <a:endParaRPr lang="en-US" b="1" dirty="0"/>
          </a:p>
        </p:txBody>
      </p:sp>
      <p:sp>
        <p:nvSpPr>
          <p:cNvPr id="3" name="Content Placeholder 2"/>
          <p:cNvSpPr>
            <a:spLocks noGrp="1"/>
          </p:cNvSpPr>
          <p:nvPr>
            <p:ph idx="1"/>
          </p:nvPr>
        </p:nvSpPr>
        <p:spPr/>
        <p:txBody>
          <a:bodyPr>
            <a:normAutofit/>
          </a:bodyPr>
          <a:lstStyle/>
          <a:p>
            <a:pPr>
              <a:lnSpc>
                <a:spcPct val="100000"/>
              </a:lnSpc>
            </a:pPr>
            <a:r>
              <a:rPr lang="en-US" sz="3800" dirty="0" smtClean="0"/>
              <a:t>“If you love Me, keep My commandments” (John 14:15).</a:t>
            </a:r>
          </a:p>
          <a:p>
            <a:pPr>
              <a:lnSpc>
                <a:spcPct val="100000"/>
              </a:lnSpc>
            </a:pPr>
            <a:r>
              <a:rPr lang="en-US" sz="2800" dirty="0" smtClean="0">
                <a:solidFill>
                  <a:srgbClr val="A6A6A6"/>
                </a:solidFill>
              </a:rPr>
              <a:t>Living by God’s instruction brings the fulfillment and blessings God intends.</a:t>
            </a:r>
          </a:p>
          <a:p>
            <a:pPr>
              <a:lnSpc>
                <a:spcPct val="100000"/>
              </a:lnSpc>
            </a:pPr>
            <a:r>
              <a:rPr lang="en-US" sz="2800" dirty="0" smtClean="0">
                <a:solidFill>
                  <a:srgbClr val="A6A6A6"/>
                </a:solidFill>
              </a:rPr>
              <a:t>Obedience to God demonstrates true love for God. </a:t>
            </a:r>
            <a:endParaRPr lang="en-US" sz="2800" dirty="0">
              <a:solidFill>
                <a:srgbClr val="A6A6A6"/>
              </a:solidFill>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57999854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8. LOOKING OUT FOR OTHERS</a:t>
            </a:r>
            <a:endParaRPr lang="en-US" b="1" dirty="0"/>
          </a:p>
        </p:txBody>
      </p:sp>
      <p:sp>
        <p:nvSpPr>
          <p:cNvPr id="3" name="Content Placeholder 2"/>
          <p:cNvSpPr>
            <a:spLocks noGrp="1"/>
          </p:cNvSpPr>
          <p:nvPr>
            <p:ph idx="1"/>
          </p:nvPr>
        </p:nvSpPr>
        <p:spPr/>
        <p:txBody>
          <a:bodyPr>
            <a:normAutofit/>
          </a:bodyPr>
          <a:lstStyle/>
          <a:p>
            <a:pPr>
              <a:lnSpc>
                <a:spcPct val="100000"/>
              </a:lnSpc>
            </a:pPr>
            <a:r>
              <a:rPr lang="en-US" sz="3800" dirty="0" smtClean="0"/>
              <a:t>“Let each of you look out not only for his own interests, but also for the interests of others” (Philippians 2:4).</a:t>
            </a:r>
          </a:p>
          <a:p>
            <a:pPr>
              <a:lnSpc>
                <a:spcPct val="100000"/>
              </a:lnSpc>
            </a:pPr>
            <a:r>
              <a:rPr lang="en-US" sz="2800" dirty="0" smtClean="0">
                <a:solidFill>
                  <a:srgbClr val="A6A6A6"/>
                </a:solidFill>
              </a:rPr>
              <a:t>We were made to serve God.</a:t>
            </a:r>
          </a:p>
          <a:p>
            <a:pPr>
              <a:lnSpc>
                <a:spcPct val="100000"/>
              </a:lnSpc>
            </a:pPr>
            <a:r>
              <a:rPr lang="en-US" sz="2800" dirty="0" smtClean="0">
                <a:solidFill>
                  <a:srgbClr val="A6A6A6"/>
                </a:solidFill>
              </a:rPr>
              <a:t>One way we serve Him is by our care and service to others.. </a:t>
            </a:r>
            <a:endParaRPr lang="en-US" sz="2800" dirty="0">
              <a:solidFill>
                <a:srgbClr val="A6A6A6"/>
              </a:solidFill>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57999854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a="http://schemas.openxmlformats.org/drawingml/2006/main"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a="http://schemas.openxmlformats.org/drawingml/2006/main"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TM04033937[[fn=Vapor Trail]]</Template>
  <TotalTime>93</TotalTime>
  <Words>715</Words>
  <Application>Microsoft Macintosh PowerPoint</Application>
  <PresentationFormat>On-screen Show (4:3)</PresentationFormat>
  <Paragraphs>39</Paragraphs>
  <Slides>11</Slides>
  <Notes>0</Notes>
  <HiddenSlides>0</HiddenSlides>
  <MMClips>0</MMClips>
  <ScaleCrop>false</ScaleCrop>
  <HeadingPairs>
    <vt:vector size="4" baseType="variant">
      <vt:variant>
        <vt:lpstr>Design Template</vt:lpstr>
      </vt:variant>
      <vt:variant>
        <vt:i4>1</vt:i4>
      </vt:variant>
      <vt:variant>
        <vt:lpstr>Slide Titles</vt:lpstr>
      </vt:variant>
      <vt:variant>
        <vt:i4>11</vt:i4>
      </vt:variant>
    </vt:vector>
  </HeadingPairs>
  <TitlesOfParts>
    <vt:vector size="12" baseType="lpstr">
      <vt:lpstr>Vapor Trail</vt:lpstr>
      <vt:lpstr>TEN SCRIPTURES  TO LIVE BY</vt:lpstr>
      <vt:lpstr>1. ABOUT GOD</vt:lpstr>
      <vt:lpstr>2. About God’s Protection</vt:lpstr>
      <vt:lpstr>3. Seeking the Lord</vt:lpstr>
      <vt:lpstr>4. THOUGHTS OF GOD</vt:lpstr>
      <vt:lpstr>5. GOD’S CARE FOR US</vt:lpstr>
      <vt:lpstr>6. Philosophy of Life</vt:lpstr>
      <vt:lpstr>7. DOING GOD’S WILL</vt:lpstr>
      <vt:lpstr>8. LOOKING OUT FOR OTHERS</vt:lpstr>
      <vt:lpstr>9. ACCOUNTABILITY       TO GOD</vt:lpstr>
      <vt:lpstr>10. LOOKING TO ETERNITY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 VERSES TO LIVE BY</dc:title>
  <dc:creator>User1</dc:creator>
  <cp:lastModifiedBy>Kyle Pope</cp:lastModifiedBy>
  <cp:revision>13</cp:revision>
  <cp:lastPrinted>2015-12-28T13:34:49Z</cp:lastPrinted>
  <dcterms:created xsi:type="dcterms:W3CDTF">2016-12-03T23:27:11Z</dcterms:created>
  <dcterms:modified xsi:type="dcterms:W3CDTF">2016-12-03T23:27:24Z</dcterms:modified>
</cp:coreProperties>
</file>