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7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14131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2361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1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EA24-8D45-9E46-B7E0-FB7D5C455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2A164-509D-9241-B67D-06F176325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06FED-70CE-7746-84BA-31B4A61BD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178C6-6D5E-7C44-844C-0FBFD7A2B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6BC39-7CE2-4944-BCA3-25719370AA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39BC1-43FF-D44C-84EB-25EF96EA4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CCA9B-22C3-1348-96AE-E390D5A718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19FB7-7DBC-B64C-8817-1EFD69BA3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6944F-CEC2-8840-9CBA-BC93F7514E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0A476-6575-C646-9BBA-C220B88D7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75520-15B4-3642-B934-DDDCA7B9A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22532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22534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35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36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37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38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39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40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44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22546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47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48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49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0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1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2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3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4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9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60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61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62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63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565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2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3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4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5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6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7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8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9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80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81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22583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84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85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86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89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22591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592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593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594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2259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2596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597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98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99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520E411-98E5-8D47-A790-05940E56E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spd="med">
    <p:newsflash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b="1" dirty="0">
                <a:latin typeface="Cambria"/>
                <a:cs typeface="Cambria"/>
              </a:rPr>
              <a:t>The Baptism of Cornelius and His Household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400" b="1" dirty="0">
                <a:latin typeface="Cambria"/>
                <a:cs typeface="Cambria"/>
              </a:rPr>
              <a:t>Acts 10:1-48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latin typeface="Cambria"/>
                <a:cs typeface="Cambria"/>
              </a:rPr>
              <a:t>Lessons To Be Learned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b="1" dirty="0">
                <a:latin typeface="Cambria"/>
                <a:cs typeface="Cambria"/>
              </a:rPr>
              <a:t>Salvation Is Necessary For “Good” People (</a:t>
            </a:r>
            <a:r>
              <a:rPr lang="en-US" b="1" dirty="0" smtClean="0">
                <a:latin typeface="Cambria"/>
                <a:cs typeface="Cambria"/>
              </a:rPr>
              <a:t>Rom. 3</a:t>
            </a:r>
            <a:r>
              <a:rPr lang="en-US" b="1" dirty="0">
                <a:latin typeface="Cambria"/>
                <a:cs typeface="Cambria"/>
              </a:rPr>
              <a:t>:23)</a:t>
            </a:r>
          </a:p>
          <a:p>
            <a:pPr eaLnBrk="1" hangingPunct="1"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b="1" dirty="0">
                <a:latin typeface="Cambria"/>
                <a:cs typeface="Cambria"/>
              </a:rPr>
              <a:t>Prayer Is Not Sufficient To Make One Saved (</a:t>
            </a:r>
            <a:r>
              <a:rPr lang="en-US" b="1" dirty="0" smtClean="0">
                <a:latin typeface="Cambria"/>
                <a:cs typeface="Cambria"/>
              </a:rPr>
              <a:t>Gal. </a:t>
            </a:r>
            <a:r>
              <a:rPr lang="en-US" b="1" dirty="0">
                <a:latin typeface="Cambria"/>
                <a:cs typeface="Cambria"/>
              </a:rPr>
              <a:t>3:26-27)</a:t>
            </a:r>
            <a:endParaRPr lang="en-US" b="1" dirty="0" smtClean="0">
              <a:latin typeface="Cambria"/>
              <a:cs typeface="Cambria"/>
            </a:endParaRPr>
          </a:p>
          <a:p>
            <a:pPr eaLnBrk="1" hangingPunct="1"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b="1" dirty="0" smtClean="0">
                <a:latin typeface="Cambria"/>
                <a:cs typeface="Cambria"/>
              </a:rPr>
              <a:t>Good </a:t>
            </a:r>
            <a:r>
              <a:rPr lang="en-US" b="1" smtClean="0">
                <a:latin typeface="Cambria"/>
                <a:cs typeface="Cambria"/>
              </a:rPr>
              <a:t>Works</a:t>
            </a:r>
            <a:r>
              <a:rPr lang="en-US" b="1" smtClean="0">
                <a:latin typeface="Cambria"/>
                <a:cs typeface="Cambria"/>
              </a:rPr>
              <a:t> Are </a:t>
            </a:r>
            <a:r>
              <a:rPr lang="en-US" b="1" dirty="0" smtClean="0">
                <a:latin typeface="Cambria"/>
                <a:cs typeface="Cambria"/>
              </a:rPr>
              <a:t>Not Sufficient To Make One Saved (Eph. 2:4-9) </a:t>
            </a:r>
          </a:p>
          <a:p>
            <a:pPr eaLnBrk="1" hangingPunct="1"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b="1" dirty="0" smtClean="0">
                <a:latin typeface="Cambria"/>
                <a:cs typeface="Cambria"/>
              </a:rPr>
              <a:t>Having </a:t>
            </a:r>
            <a:r>
              <a:rPr lang="en-US" b="1" dirty="0">
                <a:latin typeface="Cambria"/>
                <a:cs typeface="Cambria"/>
              </a:rPr>
              <a:t>a vision from God, or the Baptism of the Holy Spirit Is Not Sufficient To Make One Saved (I </a:t>
            </a:r>
            <a:r>
              <a:rPr lang="en-US" b="1" dirty="0" smtClean="0">
                <a:latin typeface="Cambria"/>
                <a:cs typeface="Cambria"/>
              </a:rPr>
              <a:t>Pet. </a:t>
            </a:r>
            <a:r>
              <a:rPr lang="en-US" b="1" dirty="0">
                <a:latin typeface="Cambria"/>
                <a:cs typeface="Cambria"/>
              </a:rPr>
              <a:t>3:21</a:t>
            </a:r>
            <a:r>
              <a:rPr lang="en-US" b="1" dirty="0" smtClean="0">
                <a:latin typeface="Cambria"/>
                <a:cs typeface="Cambria"/>
              </a:rPr>
              <a:t>)</a:t>
            </a:r>
            <a:endParaRPr lang="en-US" b="1" dirty="0">
              <a:latin typeface="Cambria"/>
              <a:cs typeface="Cambria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eaLnBrk="1" hangingPunct="1">
              <a:buFont typeface="Wingdings" charset="2"/>
              <a:buNone/>
              <a:defRPr/>
            </a:pPr>
            <a:endParaRPr lang="en-US" sz="4000" b="1" dirty="0">
              <a:latin typeface="Cambria"/>
              <a:cs typeface="Cambria"/>
            </a:endParaRPr>
          </a:p>
          <a:p>
            <a:pPr eaLnBrk="1" hangingPunct="1">
              <a:buFont typeface="Wingdings" charset="2"/>
              <a:buNone/>
              <a:defRPr/>
            </a:pPr>
            <a:endParaRPr lang="en-US" sz="4000" b="1" dirty="0">
              <a:latin typeface="Cambria"/>
              <a:cs typeface="Cambria"/>
            </a:endParaRPr>
          </a:p>
          <a:p>
            <a:pPr algn="ctr" eaLnBrk="1" hangingPunct="1">
              <a:buFont typeface="Wingdings" charset="2"/>
              <a:buNone/>
              <a:defRPr/>
            </a:pPr>
            <a:r>
              <a:rPr lang="en-US" sz="4000" b="1" dirty="0">
                <a:latin typeface="Cambria"/>
                <a:cs typeface="Cambria"/>
              </a:rPr>
              <a:t>Will You Be Saved Like Cornelius and His Household?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22</TotalTime>
  <Words>105</Words>
  <Application>Microsoft Macintosh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Wingdings</vt:lpstr>
      <vt:lpstr>Calibri</vt:lpstr>
      <vt:lpstr>ＭＳ Ｐゴシック</vt:lpstr>
      <vt:lpstr>Cambria</vt:lpstr>
      <vt:lpstr>Ripple</vt:lpstr>
      <vt:lpstr>The Baptism of Cornelius and His Household</vt:lpstr>
      <vt:lpstr>Lessons To Be Learned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Baptism of Cornelius’ Household</dc:title>
  <dc:creator>Jeremy</dc:creator>
  <cp:lastModifiedBy>Kyle Pope</cp:lastModifiedBy>
  <cp:revision>14</cp:revision>
  <dcterms:created xsi:type="dcterms:W3CDTF">2016-11-08T02:18:26Z</dcterms:created>
  <dcterms:modified xsi:type="dcterms:W3CDTF">2016-11-08T02:20:19Z</dcterms:modified>
</cp:coreProperties>
</file>