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7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413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36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EA24-8D45-9E46-B7E0-FB7D5C455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2A164-509D-9241-B67D-06F17632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6FED-70CE-7746-84BA-31B4A61B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178C6-6D5E-7C44-844C-0FBFD7A2B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BC39-7CE2-4944-BCA3-25719370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39BC1-43FF-D44C-84EB-25EF96EA4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CCA9B-22C3-1348-96AE-E390D5A71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19FB7-7DBC-B64C-8817-1EFD69BA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6944F-CEC2-8840-9CBA-BC93F7514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0A476-6575-C646-9BBA-C220B88D7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75520-15B4-3642-B934-DDDCA7B9A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25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25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5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5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258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259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59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59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59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25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5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520E411-98E5-8D47-A790-05940E56E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spd="med">
    <p:newsfla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>
                <a:latin typeface="Cambria"/>
                <a:cs typeface="Cambria"/>
              </a:rPr>
              <a:t>The Baptism of Cornelius and His Household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>
                <a:latin typeface="Cambria"/>
                <a:cs typeface="Cambria"/>
              </a:rPr>
              <a:t>Acts 10:1-48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Cambria"/>
                <a:cs typeface="Cambria"/>
              </a:rPr>
              <a:t>Lessons To Be Learned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b="1" dirty="0">
                <a:latin typeface="Cambria"/>
                <a:cs typeface="Cambria"/>
              </a:rPr>
              <a:t>Salvation Is Necessary For “Good” People (</a:t>
            </a:r>
            <a:r>
              <a:rPr lang="en-US" b="1" dirty="0" smtClean="0">
                <a:latin typeface="Cambria"/>
                <a:cs typeface="Cambria"/>
              </a:rPr>
              <a:t>Rom. 3</a:t>
            </a:r>
            <a:r>
              <a:rPr lang="en-US" b="1" dirty="0">
                <a:latin typeface="Cambria"/>
                <a:cs typeface="Cambria"/>
              </a:rPr>
              <a:t>:23)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b="1" dirty="0">
                <a:latin typeface="Cambria"/>
                <a:cs typeface="Cambria"/>
              </a:rPr>
              <a:t>Prayer Is Not Sufficient To Make One Saved (</a:t>
            </a:r>
            <a:r>
              <a:rPr lang="en-US" b="1" dirty="0" smtClean="0">
                <a:latin typeface="Cambria"/>
                <a:cs typeface="Cambria"/>
              </a:rPr>
              <a:t>Gal. </a:t>
            </a:r>
            <a:r>
              <a:rPr lang="en-US" b="1" dirty="0">
                <a:latin typeface="Cambria"/>
                <a:cs typeface="Cambria"/>
              </a:rPr>
              <a:t>3:26-27)</a:t>
            </a:r>
            <a:endParaRPr lang="en-US" b="1" dirty="0" smtClean="0">
              <a:latin typeface="Cambria"/>
              <a:cs typeface="Cambria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b="1" dirty="0" smtClean="0">
                <a:latin typeface="Cambria"/>
                <a:cs typeface="Cambria"/>
              </a:rPr>
              <a:t>Good </a:t>
            </a:r>
            <a:r>
              <a:rPr lang="en-US" b="1" smtClean="0">
                <a:latin typeface="Cambria"/>
                <a:cs typeface="Cambria"/>
              </a:rPr>
              <a:t>Works</a:t>
            </a:r>
            <a:r>
              <a:rPr lang="en-US" b="1" smtClean="0">
                <a:latin typeface="Cambria"/>
                <a:cs typeface="Cambria"/>
              </a:rPr>
              <a:t> Are </a:t>
            </a:r>
            <a:r>
              <a:rPr lang="en-US" b="1" dirty="0" smtClean="0">
                <a:latin typeface="Cambria"/>
                <a:cs typeface="Cambria"/>
              </a:rPr>
              <a:t>Not Sufficient To Make One Saved (Eph. 2:4-9)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b="1" dirty="0" smtClean="0">
                <a:latin typeface="Cambria"/>
                <a:cs typeface="Cambria"/>
              </a:rPr>
              <a:t>Having </a:t>
            </a:r>
            <a:r>
              <a:rPr lang="en-US" b="1" dirty="0">
                <a:latin typeface="Cambria"/>
                <a:cs typeface="Cambria"/>
              </a:rPr>
              <a:t>a vision from God, or the Baptism of the Holy Spirit Is Not Sufficient To Make One Saved (I </a:t>
            </a:r>
            <a:r>
              <a:rPr lang="en-US" b="1" dirty="0" smtClean="0">
                <a:latin typeface="Cambria"/>
                <a:cs typeface="Cambria"/>
              </a:rPr>
              <a:t>Pet. </a:t>
            </a:r>
            <a:r>
              <a:rPr lang="en-US" b="1" dirty="0">
                <a:latin typeface="Cambria"/>
                <a:cs typeface="Cambria"/>
              </a:rPr>
              <a:t>3:21</a:t>
            </a:r>
            <a:r>
              <a:rPr lang="en-US" b="1" dirty="0" smtClean="0">
                <a:latin typeface="Cambria"/>
                <a:cs typeface="Cambria"/>
              </a:rPr>
              <a:t>)</a:t>
            </a:r>
            <a:endParaRPr lang="en-US" b="1" dirty="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endParaRPr lang="en-US" sz="4000" b="1" dirty="0">
              <a:latin typeface="Cambria"/>
              <a:cs typeface="Cambria"/>
            </a:endParaRPr>
          </a:p>
          <a:p>
            <a:pPr eaLnBrk="1" hangingPunct="1">
              <a:buFont typeface="Wingdings" charset="2"/>
              <a:buNone/>
              <a:defRPr/>
            </a:pPr>
            <a:endParaRPr lang="en-US" sz="4000" b="1" dirty="0">
              <a:latin typeface="Cambria"/>
              <a:cs typeface="Cambria"/>
            </a:endParaRPr>
          </a:p>
          <a:p>
            <a:pPr algn="ctr" eaLnBrk="1" hangingPunct="1">
              <a:buFont typeface="Wingdings" charset="2"/>
              <a:buNone/>
              <a:defRPr/>
            </a:pPr>
            <a:r>
              <a:rPr lang="en-US" sz="4000" b="1" dirty="0">
                <a:latin typeface="Cambria"/>
                <a:cs typeface="Cambria"/>
              </a:rPr>
              <a:t>Will You Be Saved Like Cornelius and His Household?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22</TotalTime>
  <Words>105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Wingdings</vt:lpstr>
      <vt:lpstr>Calibri</vt:lpstr>
      <vt:lpstr>ＭＳ Ｐゴシック</vt:lpstr>
      <vt:lpstr>Cambria</vt:lpstr>
      <vt:lpstr>Ripple</vt:lpstr>
      <vt:lpstr>The Baptism of Cornelius and His Household</vt:lpstr>
      <vt:lpstr>Lessons To Be Learned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Baptism of Cornelius’ Household</dc:title>
  <dc:creator>Jeremy</dc:creator>
  <cp:lastModifiedBy>Kyle Pope</cp:lastModifiedBy>
  <cp:revision>14</cp:revision>
  <dcterms:created xsi:type="dcterms:W3CDTF">2016-11-08T02:18:26Z</dcterms:created>
  <dcterms:modified xsi:type="dcterms:W3CDTF">2016-11-08T02:20:19Z</dcterms:modified>
</cp:coreProperties>
</file>