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8F989-0942-824F-8661-D6C473128A2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5C257-3694-5940-BCC9-8E33A18E7D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5C257-3694-5940-BCC9-8E33A18E7DA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2CD18F8-EE24-4F27-AD5E-D5B4DF6E4253}" type="datetimeFigureOut">
              <a:rPr lang="en-US" smtClean="0"/>
              <a:pPr/>
              <a:t>5/17/16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4828CA5-71BD-40AB-9EAB-EA4437D24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Danger of Apathy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819400"/>
            <a:ext cx="3606800" cy="22479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Apathy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may all struggle at times with apathy.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“Apathy”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synonymous with…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“Lack of concern”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“Lack of interest”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“Laziness”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“Boredom”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Apathetic attitudes can  lead us to be idle (1 Tim. 5:11-15).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Contributors to Apathy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001000" cy="4572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Lack of Self-Control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limits to the amount of good things  we can handle before something becomes harmful to us (Prov. 25:16).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Constant pleasure-seeking can take our eye off of the work that needs to be done (Ezek. 16:49-50).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Covetousness brings sorrow (1 Tim. 6:10).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Contributors to Apathy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105400"/>
          </a:xfrm>
        </p:spPr>
        <p:txBody>
          <a:bodyPr>
            <a:normAutofit lnSpcReduction="10000"/>
          </a:bodyPr>
          <a:lstStyle/>
          <a:p>
            <a:r>
              <a:rPr lang="en-US" sz="3243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Laziness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lazy man does not roast what he took in hunting, But diligence is man's precious possession” (Prov. 12:27)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 Laziness casts one into a deep sleep, And an idle person will suffer hunger” (Prov. 19:15).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“As a door turns on its hinges, So does the lazy man on his bed” (Prov. 26:14).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“For we hear that there are some who walk among you in a disorderly manner, not working at all, but are busybodies” (2 Thess. 3:11).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Solutions to Apathy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 to be content (Luke 12:15).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“Better is a little with the fear of the </a:t>
            </a:r>
            <a:r>
              <a:rPr lang="en-US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Than great treasure with trouble” (Prov. 15:16).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“Better is a dinner of herbs where love is, Than a fatted calf with hatred” (Prov. 15:17).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“Better is a little with righteousness, Than vast revenues without justice” (Prov. 16:8).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Godliness with contentment is great gain (1 Tim. 6:6-9)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example of Paul (Phil. 4:11-13).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Solutions to Apathy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diligent in your work.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“Whatever your hand finds to do, do it with your might; for there is no work or device or knowledge or wisdom in the grave where you are going” (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9:10).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Determine not to be apathetic.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all things as unto the Lord (Col. 3:23-25).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Solutions to Apathy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Actively seek to grow spiritually.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Growth ensures you will not grow indifferent (2 Pet. 1:5-11).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“…Grow in the grace and knowledge of our Lord and Savior Jesus Christ. To Him be the glory both now and forever. Amen.” (2 Pet. 3:18).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152</TotalTime>
  <Words>505</Words>
  <Application>Microsoft Macintosh PowerPoint</Application>
  <PresentationFormat>On-screen Show (4:3)</PresentationFormat>
  <Paragraphs>40</Paragraphs>
  <Slides>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Verve</vt:lpstr>
      <vt:lpstr>The Danger of Apathy</vt:lpstr>
      <vt:lpstr>Apathy</vt:lpstr>
      <vt:lpstr>Contributors to Apathy</vt:lpstr>
      <vt:lpstr>Contributors to Apathy</vt:lpstr>
      <vt:lpstr>Solutions to Apathy</vt:lpstr>
      <vt:lpstr>Solutions to Apathy</vt:lpstr>
      <vt:lpstr>Solutions to Apathy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Danger of Apathy”</dc:title>
  <dc:creator> </dc:creator>
  <cp:lastModifiedBy>Kyle Pope</cp:lastModifiedBy>
  <cp:revision>4</cp:revision>
  <dcterms:created xsi:type="dcterms:W3CDTF">2016-05-17T16:41:24Z</dcterms:created>
  <dcterms:modified xsi:type="dcterms:W3CDTF">2016-05-17T16:41:36Z</dcterms:modified>
</cp:coreProperties>
</file>