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2A0E-31C5-CE42-85E9-A792A21FEE37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BE37-2754-4047-85F8-1317C6BFB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2A0E-31C5-CE42-85E9-A792A21FEE37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BE37-2754-4047-85F8-1317C6BFB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2A0E-31C5-CE42-85E9-A792A21FEE37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BE37-2754-4047-85F8-1317C6BFB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2A0E-31C5-CE42-85E9-A792A21FEE37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BE37-2754-4047-85F8-1317C6BFB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2A0E-31C5-CE42-85E9-A792A21FEE37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BE37-2754-4047-85F8-1317C6BFB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2A0E-31C5-CE42-85E9-A792A21FEE37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BE37-2754-4047-85F8-1317C6BFB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2A0E-31C5-CE42-85E9-A792A21FEE37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BE37-2754-4047-85F8-1317C6BFB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2A0E-31C5-CE42-85E9-A792A21FEE37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BE37-2754-4047-85F8-1317C6BFB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2A0E-31C5-CE42-85E9-A792A21FEE37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BE37-2754-4047-85F8-1317C6BFB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2A0E-31C5-CE42-85E9-A792A21FEE37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BE37-2754-4047-85F8-1317C6BFB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2A0E-31C5-CE42-85E9-A792A21FEE37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BE37-2754-4047-85F8-1317C6BFB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/>
          <a:srcRect l="677" t="27271" r="11482" b="286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2A0E-31C5-CE42-85E9-A792A21FEE37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BE37-2754-4047-85F8-1317C6BFBF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58000"/>
            <a:alphaModFix amt="27000"/>
          </a:blip>
          <a:srcRect b="66093"/>
          <a:stretch>
            <a:fillRect/>
          </a:stretch>
        </p:blipFill>
        <p:spPr>
          <a:xfrm rot="5400000" flipV="1">
            <a:off x="3036756" y="-3036756"/>
            <a:ext cx="3070488" cy="9144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36962"/>
            <a:ext cx="8839200" cy="35210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I. “Rock of Salvation” in the OT.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000" b="1" dirty="0" smtClean="0"/>
              <a:t>Israel forsook their Rock (Deut. 32:15-18).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000" b="1" dirty="0" smtClean="0"/>
              <a:t>David praised the Rock (2 Sam. 22:47-51).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600" b="1" dirty="0" smtClean="0"/>
              <a:t>He is the only salvation (Psa. 62:6-7).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600" b="1" dirty="0" smtClean="0"/>
              <a:t>He is worthy of  worship (Psa. 95:1-6).</a:t>
            </a:r>
          </a:p>
          <a:p>
            <a:pPr marL="1371600" lvl="2" indent="-514350">
              <a:buFont typeface="+mj-lt"/>
              <a:buAutoNum type="arabicPeriod"/>
            </a:pPr>
            <a:endParaRPr lang="en-US" sz="2600" b="1" dirty="0" smtClean="0"/>
          </a:p>
          <a:p>
            <a:pPr lvl="1">
              <a:buNone/>
            </a:pPr>
            <a:endParaRPr lang="en-US" sz="38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4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685800"/>
            <a:ext cx="3279419" cy="212820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TheRockofSalv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37" y="408125"/>
            <a:ext cx="5757081" cy="1691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58000"/>
            <a:alphaModFix amt="27000"/>
          </a:blip>
          <a:srcRect b="66093"/>
          <a:stretch>
            <a:fillRect/>
          </a:stretch>
        </p:blipFill>
        <p:spPr>
          <a:xfrm rot="5400000" flipV="1">
            <a:off x="3036756" y="-3036756"/>
            <a:ext cx="3070488" cy="9144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70488"/>
            <a:ext cx="8839200" cy="37875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II. The Blessings from Rock.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000" b="1" dirty="0" smtClean="0"/>
              <a:t>A sure foundation (Isa. 28:16; Rom. 9:33).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000" b="1" dirty="0" smtClean="0"/>
              <a:t>Rock offers refuge (Psa. 31:1-3).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600" b="1" dirty="0" smtClean="0"/>
              <a:t>Samson found refuge (Judg. 15:8).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600" b="1" dirty="0" smtClean="0"/>
              <a:t>The </a:t>
            </a:r>
            <a:r>
              <a:rPr lang="en-US" sz="2600" b="1" dirty="0" err="1" smtClean="0"/>
              <a:t>Benjamites</a:t>
            </a:r>
            <a:r>
              <a:rPr lang="en-US" sz="2600" b="1" dirty="0" smtClean="0"/>
              <a:t> took refuge (Judg. 20:47).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000" b="1" dirty="0" smtClean="0"/>
              <a:t>Water from rock (Exod. 17:3-6).</a:t>
            </a:r>
          </a:p>
          <a:p>
            <a:pPr lvl="1">
              <a:buNone/>
            </a:pPr>
            <a:endParaRPr lang="en-US" sz="38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4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685800"/>
            <a:ext cx="3279419" cy="212820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TheRockofSalv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37" y="408125"/>
            <a:ext cx="5757081" cy="1691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58000"/>
            <a:alphaModFix amt="27000"/>
          </a:blip>
          <a:srcRect b="66093"/>
          <a:stretch>
            <a:fillRect/>
          </a:stretch>
        </p:blipFill>
        <p:spPr>
          <a:xfrm rot="5400000" flipV="1">
            <a:off x="3036756" y="-3036756"/>
            <a:ext cx="3070488" cy="9144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70488"/>
            <a:ext cx="8839200" cy="37875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III. Jesus is our “Rock of Salvation.”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000" b="1" dirty="0" smtClean="0"/>
              <a:t>He is the Chief Cornerstone (Acts 4:9-12).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600" b="1" dirty="0" smtClean="0"/>
              <a:t>Salvation is only in Him.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000" b="1" dirty="0" smtClean="0"/>
              <a:t>The church’s foundation (Matt. 16:13-18).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600" b="1" dirty="0" smtClean="0"/>
              <a:t>He was Israel’s Rock (1 Cor. 10:1-4).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000" b="1" dirty="0" smtClean="0"/>
              <a:t>His word is solid and sure (Matt. 7:24-27).</a:t>
            </a:r>
          </a:p>
          <a:p>
            <a:pPr lvl="1">
              <a:buNone/>
            </a:pPr>
            <a:endParaRPr lang="en-US" sz="38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4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685800"/>
            <a:ext cx="3279419" cy="212820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 descr="TheRockofSalv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37" y="408125"/>
            <a:ext cx="5757081" cy="1691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218</Words>
  <Application>Microsoft Macintosh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10</cp:revision>
  <dcterms:created xsi:type="dcterms:W3CDTF">2016-06-19T04:17:03Z</dcterms:created>
  <dcterms:modified xsi:type="dcterms:W3CDTF">2016-06-19T04:17:15Z</dcterms:modified>
</cp:coreProperties>
</file>