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66" r:id="rId1"/>
  </p:sldMasterIdLst>
  <p:notesMasterIdLst>
    <p:notesMasterId r:id="rId7"/>
  </p:notesMasterIdLst>
  <p:sldIdLst>
    <p:sldId id="262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81B45-93FF-4CE2-92AF-8200481A5956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6D1D-C5FD-4273-8801-1A9D1173E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090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E6D1D-C5FD-4273-8801-1A9D1173E9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4236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E6D1D-C5FD-4273-8801-1A9D1173E9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423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8"/>
            <a:ext cx="4041775" cy="65484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8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1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3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F1FCC4-A23C-4753-8959-B8919AA34963}" type="datetimeFigureOut">
              <a:rPr lang="en-US" smtClean="0"/>
              <a:pPr/>
              <a:t>6/18/16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C8B05C-E039-40AD-943C-C5F75CCB15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51560"/>
            <a:ext cx="7772400" cy="1188720"/>
          </a:xfrm>
          <a:effectLst/>
        </p:spPr>
        <p:txBody>
          <a:bodyPr/>
          <a:lstStyle/>
          <a:p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/>
                <a:cs typeface="Constantia"/>
              </a:rPr>
              <a:t>Romans 7:18-25</a:t>
            </a:r>
            <a:endParaRPr lang="en-US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nstantia"/>
              <a:cs typeface="Constantia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880361"/>
            <a:ext cx="7772400" cy="3749040"/>
          </a:xfrm>
        </p:spPr>
        <p:txBody>
          <a:bodyPr>
            <a:noAutofit/>
          </a:bodyPr>
          <a:lstStyle/>
          <a:p>
            <a:pPr algn="ctr">
              <a:spcAft>
                <a:spcPts val="1800"/>
              </a:spcAft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flesh is not naturally sinful, but there are fleshly appetites that men often </a:t>
            </a: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seek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satisfy </a:t>
            </a:r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 unlawful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ways.</a:t>
            </a:r>
          </a:p>
          <a:p>
            <a:pPr algn="ctr"/>
            <a:r>
              <a:rPr lang="en-US" sz="2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Resisting this temptation often places us in conflict with our own flesh.</a:t>
            </a:r>
            <a:endParaRPr lang="en-US" sz="2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84951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188720"/>
          </a:xfrm>
          <a:effectLst/>
        </p:spPr>
        <p:txBody>
          <a:bodyPr/>
          <a:lstStyle/>
          <a:p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/>
                <a:cs typeface="Constantia"/>
              </a:rPr>
              <a:t>“This Body”</a:t>
            </a:r>
            <a:endParaRPr lang="en-US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nstantia"/>
              <a:cs typeface="Constantia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235137"/>
            <a:ext cx="7772400" cy="275418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One of the greatest differences between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believers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and unbelievers is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their attitude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toward the physical body.</a:t>
            </a:r>
          </a:p>
          <a:p>
            <a:pPr algn="l"/>
            <a:endParaRPr lang="en-US" sz="2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84951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990601" y="4800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“…Christ will be magnified in my body, whether by life or by death.” 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85801"/>
            <a:ext cx="45720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mbria"/>
                <a:cs typeface="Cambria"/>
              </a:rPr>
              <a:t>“This Body”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96596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Is not me.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70332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Is given to me for a purpose.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288036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Is not mine.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2057401"/>
            <a:ext cx="29774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2:7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2057401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4:17-19; 2 Cor. 5:1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4400" y="2971801"/>
            <a:ext cx="403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6:19-20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8400" y="4633295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6:20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4627190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1:19-21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1" y="673298"/>
            <a:ext cx="4121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To the Evolutionist, the body is all there is.</a:t>
            </a:r>
            <a:endParaRPr lang="en-US" sz="3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14801" y="1234440"/>
            <a:ext cx="4786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“It’s my body and I can do with it as I please.”</a:t>
            </a:r>
            <a:endParaRPr lang="en-US" sz="3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1" y="5074920"/>
            <a:ext cx="77032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Unbelievers see no purpose to life.</a:t>
            </a:r>
            <a:endParaRPr lang="en-US" sz="3200" i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5576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6" grpId="0"/>
      <p:bldP spid="8" grpId="0"/>
      <p:bldP spid="11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61188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You received from us how you ought to walk and to please God.” (1 Th. 4:1)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1" y="3611880"/>
            <a:ext cx="7848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am ready not only to be bound, but also to die at Jerusalem for the name of the Lord Jesus.” (Acts 21:13)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873962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must not abuse it.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554585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should not complain about what  He allows to happen. 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673832"/>
            <a:ext cx="7931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must use it to please Him.</a:t>
            </a:r>
            <a:endParaRPr lang="en-U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172200" y="1947829"/>
            <a:ext cx="25978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cs typeface="Constantia"/>
              </a:rPr>
              <a:t>1 Cor. 3:17</a:t>
            </a:r>
            <a:endParaRPr lang="en-US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cs typeface="Constant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081062"/>
            <a:ext cx="213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400" y="5081062"/>
            <a:ext cx="40759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Lazarus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11:4)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8401" y="5051272"/>
            <a:ext cx="43949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</a:t>
            </a:r>
            <a:r>
              <a:rPr lang="en-US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 Cor. 12:9-10)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793" y="4983481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 must give an account for my use of it. </a:t>
            </a:r>
            <a:endParaRPr lang="en-US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5811688"/>
            <a:ext cx="4876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5:9-10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6858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mbria"/>
                <a:cs typeface="Cambria"/>
              </a:rPr>
              <a:t>If This Body Belongs to God…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21434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6" grpId="0"/>
      <p:bldP spid="8" grpId="0"/>
      <p:bldP spid="2" grpId="0"/>
      <p:bldP spid="4" grpId="0"/>
      <p:bldP spid="21" grpId="0"/>
      <p:bldP spid="22" grpId="0"/>
      <p:bldP spid="2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2423160"/>
            <a:ext cx="3581400" cy="119970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Unbeliever</a:t>
            </a:r>
            <a:endParaRPr lang="en-US" sz="3600" b="1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4648200" y="2423160"/>
            <a:ext cx="3581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Believer</a:t>
            </a:r>
            <a:endParaRPr lang="en-US" sz="3600" b="1" dirty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154680"/>
            <a:ext cx="358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Sees nothing beyond this life!    (1 Cor. 15:32)</a:t>
            </a:r>
          </a:p>
          <a:p>
            <a:pPr algn="ctr"/>
            <a:endParaRPr lang="en-US" sz="32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3191328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Expects a better and  eternal body to replace this one.</a:t>
            </a:r>
            <a:endParaRPr lang="en-US" sz="32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5440681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 Corinthians 4:16-5:10</a:t>
            </a:r>
            <a:endParaRPr lang="en-US" sz="36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81000" y="777241"/>
            <a:ext cx="8382000" cy="1554481"/>
          </a:xfrm>
          <a:effectLst/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/>
                <a:cs typeface="Constantia"/>
              </a:rPr>
              <a:t>Why Should I Use This Body to Glorify God?</a:t>
            </a:r>
            <a:endParaRPr lang="en-US" sz="4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nstantia"/>
              <a:cs typeface="Constantia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2088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/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570</TotalTime>
  <Words>349</Words>
  <Application>Microsoft Macintosh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Romans 7:18-25</vt:lpstr>
      <vt:lpstr>“This Body”</vt:lpstr>
      <vt:lpstr>Slide 3</vt:lpstr>
      <vt:lpstr>Slide 4</vt:lpstr>
      <vt:lpstr>Why Should I Use This Body to Glorify God?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Body</dc:title>
  <dc:creator>Sewell</dc:creator>
  <cp:lastModifiedBy>Kyle Pope</cp:lastModifiedBy>
  <cp:revision>32</cp:revision>
  <dcterms:created xsi:type="dcterms:W3CDTF">2016-06-19T03:57:11Z</dcterms:created>
  <dcterms:modified xsi:type="dcterms:W3CDTF">2016-06-19T03:57:44Z</dcterms:modified>
</cp:coreProperties>
</file>