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090C-9DF3-7B4B-ADD8-0F868880633A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225-ABB2-9A40-8360-F5760A0AC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090C-9DF3-7B4B-ADD8-0F868880633A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225-ABB2-9A40-8360-F5760A0AC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090C-9DF3-7B4B-ADD8-0F868880633A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225-ABB2-9A40-8360-F5760A0AC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090C-9DF3-7B4B-ADD8-0F868880633A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225-ABB2-9A40-8360-F5760A0AC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090C-9DF3-7B4B-ADD8-0F868880633A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225-ABB2-9A40-8360-F5760A0AC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090C-9DF3-7B4B-ADD8-0F868880633A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225-ABB2-9A40-8360-F5760A0AC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090C-9DF3-7B4B-ADD8-0F868880633A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225-ABB2-9A40-8360-F5760A0AC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090C-9DF3-7B4B-ADD8-0F868880633A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225-ABB2-9A40-8360-F5760A0AC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090C-9DF3-7B4B-ADD8-0F868880633A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225-ABB2-9A40-8360-F5760A0AC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090C-9DF3-7B4B-ADD8-0F868880633A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225-ABB2-9A40-8360-F5760A0AC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090C-9DF3-7B4B-ADD8-0F868880633A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225-ABB2-9A40-8360-F5760A0AC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alphaModFix/>
            <a:lum bright="-20000" contrast="-20000"/>
          </a:blip>
          <a:srcRect t="2351" r="235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alphaModFix amt="62000"/>
            <a:lum bright="-60000" contrast="-49000"/>
          </a:blip>
          <a:srcRect t="8696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  <a:effectLst>
            <a:outerShdw blurRad="50800" dist="63500" dir="5520000">
              <a:srgbClr val="000000">
                <a:alpha val="43000"/>
              </a:srgb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090C-9DF3-7B4B-ADD8-0F868880633A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01225-ABB2-9A40-8360-F5760A0AC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000" dirty="0" smtClean="0"/>
              <a:t>What Baptism Does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0308"/>
            <a:ext cx="8229600" cy="4315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The Bible Teaches that in Baptism…</a:t>
            </a:r>
          </a:p>
          <a:p>
            <a:pPr lvl="1">
              <a:buFont typeface="Arial"/>
              <a:buChar char="•"/>
            </a:pPr>
            <a:r>
              <a:rPr lang="en-US" sz="3600" b="1" dirty="0" smtClean="0"/>
              <a:t>Sin is Washed Away (Acts 22:16).</a:t>
            </a:r>
          </a:p>
          <a:p>
            <a:pPr lvl="1">
              <a:buFont typeface="Arial"/>
              <a:buChar char="•"/>
            </a:pPr>
            <a:r>
              <a:rPr lang="en-US" sz="3600" b="1" dirty="0" smtClean="0"/>
              <a:t>One Puts on Christ (Gal. 3:26-27).</a:t>
            </a:r>
          </a:p>
          <a:p>
            <a:pPr lvl="1">
              <a:buFont typeface="Arial"/>
              <a:buChar char="•"/>
            </a:pPr>
            <a:r>
              <a:rPr lang="en-US" sz="3600" b="1" dirty="0" smtClean="0"/>
              <a:t>Is Buried with Christ (Rom. 6:3-5).</a:t>
            </a:r>
          </a:p>
          <a:p>
            <a:pPr lvl="1">
              <a:buFont typeface="Arial"/>
              <a:buChar char="•"/>
            </a:pPr>
            <a:r>
              <a:rPr lang="en-US" sz="3600" b="1" dirty="0" smtClean="0"/>
              <a:t>Is Saved (Mark 16:16).</a:t>
            </a:r>
          </a:p>
          <a:p>
            <a:pPr lvl="1">
              <a:buFont typeface="Arial"/>
              <a:buChar char="•"/>
            </a:pPr>
            <a:endParaRPr lang="en-US" sz="3600" b="1" dirty="0" smtClean="0"/>
          </a:p>
          <a:p>
            <a:pPr lvl="1">
              <a:buNone/>
            </a:pPr>
            <a:endParaRPr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000" dirty="0" smtClean="0"/>
              <a:t>What Baptism Cannot Do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0308"/>
            <a:ext cx="8229600" cy="4315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Baptism Does Not…</a:t>
            </a:r>
          </a:p>
          <a:p>
            <a:pPr lvl="1">
              <a:buFont typeface="Arial"/>
              <a:buChar char="•"/>
            </a:pPr>
            <a:r>
              <a:rPr lang="en-US" sz="3600" b="1" dirty="0" smtClean="0"/>
              <a:t>Change the heart (Acts 8:21).</a:t>
            </a:r>
          </a:p>
          <a:p>
            <a:pPr lvl="1">
              <a:buFont typeface="Arial"/>
              <a:buChar char="•"/>
            </a:pPr>
            <a:r>
              <a:rPr lang="en-US" sz="3600" b="1" dirty="0" smtClean="0"/>
              <a:t>Remove Future Temptations (Jas. 1:12-14; 1 Cor. 10:13).</a:t>
            </a:r>
          </a:p>
          <a:p>
            <a:pPr lvl="1">
              <a:buFont typeface="Arial"/>
              <a:buChar char="•"/>
            </a:pPr>
            <a:r>
              <a:rPr lang="en-US" sz="3600" b="1" dirty="0" smtClean="0"/>
              <a:t>Mean No Difficulties (John 16:33).</a:t>
            </a:r>
          </a:p>
          <a:p>
            <a:pPr lvl="1">
              <a:buFont typeface="Arial"/>
              <a:buChar char="•"/>
            </a:pPr>
            <a:r>
              <a:rPr lang="en-US" sz="3600" b="1" dirty="0" smtClean="0"/>
              <a:t>Prevent One From Sin (1 John 1:8-10).</a:t>
            </a:r>
          </a:p>
          <a:p>
            <a:pPr lvl="1">
              <a:buFont typeface="Arial"/>
              <a:buChar char="•"/>
            </a:pPr>
            <a:endParaRPr lang="en-US" sz="3600" b="1" dirty="0" smtClean="0"/>
          </a:p>
          <a:p>
            <a:pPr lvl="1">
              <a:buNone/>
            </a:pPr>
            <a:endParaRPr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000" dirty="0" smtClean="0"/>
              <a:t>What Baptism Cannot Do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0308"/>
            <a:ext cx="8229600" cy="4315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Baptism Does Not…</a:t>
            </a:r>
          </a:p>
          <a:p>
            <a:pPr lvl="1">
              <a:buFont typeface="Arial"/>
              <a:buChar char="•"/>
            </a:pPr>
            <a:r>
              <a:rPr lang="en-US" sz="3600" b="1" dirty="0" smtClean="0"/>
              <a:t>Dismiss Responsibilities (1 Cor. 7:20-21; Matt. 14:4).</a:t>
            </a:r>
          </a:p>
          <a:p>
            <a:pPr lvl="1">
              <a:buFont typeface="Arial"/>
              <a:buChar char="•"/>
            </a:pPr>
            <a:r>
              <a:rPr lang="en-US" sz="3600" b="1" dirty="0" smtClean="0"/>
              <a:t>Guarantee eternal life  (1 Cor. 9:26-27).</a:t>
            </a:r>
          </a:p>
          <a:p>
            <a:pPr lvl="1">
              <a:buNone/>
            </a:pPr>
            <a:endParaRPr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161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Baptism Does</vt:lpstr>
      <vt:lpstr>What Baptism Cannot Do</vt:lpstr>
      <vt:lpstr>What Baptism Cannot Do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Baptism Does</dc:title>
  <dc:creator>Kyle Pope</dc:creator>
  <cp:lastModifiedBy>Kyle Pope</cp:lastModifiedBy>
  <cp:revision>4</cp:revision>
  <dcterms:created xsi:type="dcterms:W3CDTF">2016-07-22T22:13:33Z</dcterms:created>
  <dcterms:modified xsi:type="dcterms:W3CDTF">2016-07-22T22:13:48Z</dcterms:modified>
</cp:coreProperties>
</file>