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422C16"/>
    <a:srgbClr val="000066"/>
    <a:srgbClr val="333333"/>
    <a:srgbClr val="006699"/>
    <a:srgbClr val="1C1C1C"/>
    <a:srgbClr val="800000"/>
    <a:srgbClr val="CCFF99"/>
    <a:srgbClr val="CC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7323" autoAdjust="0"/>
    <p:restoredTop sz="94652" autoAdjust="0"/>
  </p:normalViewPr>
  <p:slideViewPr>
    <p:cSldViewPr>
      <p:cViewPr varScale="1">
        <p:scale>
          <a:sx n="99" d="100"/>
          <a:sy n="99" d="100"/>
        </p:scale>
        <p:origin x="-4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B77187A-D4C6-C348-AC54-795E83C94F3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D2EEAEF-126E-E040-99CE-DAE87017D2A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D2169E7-2608-2249-A214-7431D00E9DA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8CC84EA-EC14-A74D-963F-7D5322F210E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FDEA9FF-26B0-E84B-B9EC-5F8B196E323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0E797BE-8BE1-B744-9D76-4A2892FA564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A21426C-5312-6F42-9826-70FBE68AC2E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8EBBF2-B976-3645-A4BC-593761DBEC1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ED672C0-6515-C945-B107-7E4638212C0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8E1EA0C-8857-B74A-A0D1-4FEB9CBC7A9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F6B484-3A18-D240-9CCC-74110450ECA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3C70FED-5427-C442-BB70-27B9E4D530D2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1" name="Rectangle 173"/>
          <p:cNvSpPr>
            <a:spLocks noChangeArrowheads="1"/>
          </p:cNvSpPr>
          <p:nvPr/>
        </p:nvSpPr>
        <p:spPr bwMode="auto">
          <a:xfrm>
            <a:off x="3048000" y="3657600"/>
            <a:ext cx="5486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50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“What Is That In Your Hand?”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35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(Exodus 4:1-5)</a:t>
            </a:r>
            <a:endParaRPr lang="es-ES" sz="5000" b="1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2226" name="Rectangle 178"/>
          <p:cNvSpPr>
            <a:spLocks noChangeArrowheads="1"/>
          </p:cNvSpPr>
          <p:nvPr/>
        </p:nvSpPr>
        <p:spPr bwMode="auto">
          <a:xfrm>
            <a:off x="3048000" y="5029200"/>
            <a:ext cx="5410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6" name="Rectangle 173"/>
          <p:cNvSpPr>
            <a:spLocks noChangeArrowheads="1"/>
          </p:cNvSpPr>
          <p:nvPr/>
        </p:nvSpPr>
        <p:spPr bwMode="auto">
          <a:xfrm>
            <a:off x="228600" y="228600"/>
            <a:ext cx="8763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s-ES" sz="35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God Does Great Things with Small Things</a:t>
            </a:r>
            <a:endParaRPr lang="es-ES" sz="35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7" name="Rectangle 178"/>
          <p:cNvSpPr>
            <a:spLocks noChangeArrowheads="1"/>
          </p:cNvSpPr>
          <p:nvPr/>
        </p:nvSpPr>
        <p:spPr bwMode="auto">
          <a:xfrm>
            <a:off x="609600" y="990600"/>
            <a:ext cx="8001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30188" indent="-230188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3000" b="1" dirty="0">
                <a:solidFill>
                  <a:srgbClr val="000000"/>
                </a:solidFill>
                <a:latin typeface="Cambria"/>
                <a:cs typeface="Cambria"/>
              </a:rPr>
              <a:t>David Defeated Goliath</a:t>
            </a:r>
            <a:r>
              <a:rPr lang="en-US" sz="3000" b="1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sz="3000" b="1" dirty="0">
                <a:solidFill>
                  <a:srgbClr val="000000"/>
                </a:solidFill>
                <a:latin typeface="Cambria"/>
                <a:cs typeface="Cambria"/>
              </a:rPr>
              <a:t>(</a:t>
            </a:r>
            <a:r>
              <a:rPr lang="en-US" sz="3000" b="1" dirty="0" smtClean="0">
                <a:solidFill>
                  <a:srgbClr val="000000"/>
                </a:solidFill>
                <a:latin typeface="Cambria"/>
                <a:cs typeface="Cambria"/>
              </a:rPr>
              <a:t>1 </a:t>
            </a:r>
            <a:r>
              <a:rPr lang="en-US" sz="3000" b="1" dirty="0">
                <a:solidFill>
                  <a:srgbClr val="000000"/>
                </a:solidFill>
                <a:latin typeface="Cambria"/>
                <a:cs typeface="Cambria"/>
              </a:rPr>
              <a:t>Sam. </a:t>
            </a:r>
            <a:r>
              <a:rPr lang="en-US" sz="3000" b="1" dirty="0" smtClean="0">
                <a:solidFill>
                  <a:srgbClr val="000000"/>
                </a:solidFill>
                <a:latin typeface="Cambria"/>
                <a:cs typeface="Cambria"/>
              </a:rPr>
              <a:t>17).</a:t>
            </a:r>
          </a:p>
          <a:p>
            <a:pPr marL="230188" indent="-230188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3000" b="1" dirty="0" smtClean="0">
                <a:solidFill>
                  <a:srgbClr val="000000"/>
                </a:solidFill>
                <a:latin typeface="Cambria"/>
                <a:cs typeface="Cambria"/>
              </a:rPr>
              <a:t>A Boy’s Lunch Fed A Multitude (John 6:9).</a:t>
            </a:r>
          </a:p>
          <a:p>
            <a:pPr marL="230188" indent="-230188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3000" b="1" dirty="0" smtClean="0">
                <a:solidFill>
                  <a:srgbClr val="000000"/>
                </a:solidFill>
                <a:latin typeface="Cambria"/>
                <a:cs typeface="Cambria"/>
              </a:rPr>
              <a:t>Widow’s Two Mites (Luke 21:1-4).</a:t>
            </a:r>
            <a:endParaRPr lang="en-US" sz="3000" b="1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pic>
        <p:nvPicPr>
          <p:cNvPr id="12" name="Picture 11" descr="Han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90800"/>
            <a:ext cx="3407194" cy="2997200"/>
          </a:xfrm>
          <a:prstGeom prst="rect">
            <a:avLst/>
          </a:prstGeom>
          <a:effectLst>
            <a:outerShdw blurRad="101600" dist="76200" dir="270000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1" grpId="0"/>
      <p:bldP spid="6" grpId="0"/>
      <p:bldP spid="7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1" name="Rectangle 173"/>
          <p:cNvSpPr>
            <a:spLocks noChangeArrowheads="1"/>
          </p:cNvSpPr>
          <p:nvPr/>
        </p:nvSpPr>
        <p:spPr bwMode="auto">
          <a:xfrm>
            <a:off x="3048000" y="3962400"/>
            <a:ext cx="5486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56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What’s In Your Hand?</a:t>
            </a:r>
          </a:p>
        </p:txBody>
      </p:sp>
      <p:sp>
        <p:nvSpPr>
          <p:cNvPr id="2226" name="Rectangle 178"/>
          <p:cNvSpPr>
            <a:spLocks noChangeArrowheads="1"/>
          </p:cNvSpPr>
          <p:nvPr/>
        </p:nvSpPr>
        <p:spPr bwMode="auto">
          <a:xfrm>
            <a:off x="3048000" y="5029200"/>
            <a:ext cx="5410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7" name="Rectangle 178"/>
          <p:cNvSpPr>
            <a:spLocks noChangeArrowheads="1"/>
          </p:cNvSpPr>
          <p:nvPr/>
        </p:nvSpPr>
        <p:spPr bwMode="auto">
          <a:xfrm>
            <a:off x="609600" y="381000"/>
            <a:ext cx="3962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30188" indent="-230188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3000" b="1" dirty="0" smtClean="0">
                <a:solidFill>
                  <a:srgbClr val="000000"/>
                </a:solidFill>
                <a:latin typeface="Cambria"/>
                <a:cs typeface="Cambria"/>
              </a:rPr>
              <a:t>Church Directory?</a:t>
            </a:r>
          </a:p>
          <a:p>
            <a:pPr marL="230188" indent="-230188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3000" b="1" dirty="0" smtClean="0">
                <a:solidFill>
                  <a:srgbClr val="000000"/>
                </a:solidFill>
                <a:latin typeface="Cambria"/>
                <a:cs typeface="Cambria"/>
              </a:rPr>
              <a:t>Bible?</a:t>
            </a:r>
          </a:p>
          <a:p>
            <a:pPr marL="230188" indent="-230188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3000" b="1" dirty="0" smtClean="0">
                <a:solidFill>
                  <a:srgbClr val="000000"/>
                </a:solidFill>
                <a:latin typeface="Cambria"/>
                <a:cs typeface="Cambria"/>
              </a:rPr>
              <a:t>Phone?</a:t>
            </a:r>
          </a:p>
          <a:p>
            <a:pPr marL="230188" indent="-230188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3000" b="1" dirty="0" smtClean="0">
                <a:solidFill>
                  <a:srgbClr val="000000"/>
                </a:solidFill>
                <a:latin typeface="Cambria"/>
                <a:cs typeface="Cambria"/>
              </a:rPr>
              <a:t>Car Keys?</a:t>
            </a:r>
            <a:endParaRPr lang="en-US" sz="3000" b="1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pic>
        <p:nvPicPr>
          <p:cNvPr id="12" name="Picture 11" descr="Han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90800"/>
            <a:ext cx="3407194" cy="2997200"/>
          </a:xfrm>
          <a:prstGeom prst="rect">
            <a:avLst/>
          </a:prstGeom>
          <a:effectLst>
            <a:outerShdw blurRad="101600" dist="76200" dir="2700000">
              <a:srgbClr val="000000">
                <a:alpha val="43000"/>
              </a:srgbClr>
            </a:outerShdw>
          </a:effectLst>
        </p:spPr>
      </p:pic>
      <p:sp>
        <p:nvSpPr>
          <p:cNvPr id="8" name="Rectangle 178"/>
          <p:cNvSpPr>
            <a:spLocks noChangeArrowheads="1"/>
          </p:cNvSpPr>
          <p:nvPr/>
        </p:nvSpPr>
        <p:spPr bwMode="auto">
          <a:xfrm>
            <a:off x="4800600" y="381000"/>
            <a:ext cx="3962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30188" indent="-230188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3000" b="1" dirty="0" smtClean="0">
                <a:solidFill>
                  <a:srgbClr val="000000"/>
                </a:solidFill>
                <a:latin typeface="Cambria"/>
                <a:cs typeface="Cambria"/>
              </a:rPr>
              <a:t>Groceries?</a:t>
            </a:r>
          </a:p>
          <a:p>
            <a:pPr marL="230188" indent="-230188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3000" b="1" dirty="0" smtClean="0">
                <a:solidFill>
                  <a:srgbClr val="000000"/>
                </a:solidFill>
                <a:latin typeface="Cambria"/>
                <a:cs typeface="Cambria"/>
              </a:rPr>
              <a:t>Lawn mower?</a:t>
            </a:r>
          </a:p>
          <a:p>
            <a:pPr marL="230188" indent="-230188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3000" b="1" dirty="0" smtClean="0">
                <a:solidFill>
                  <a:srgbClr val="000000"/>
                </a:solidFill>
                <a:latin typeface="Cambria"/>
                <a:cs typeface="Cambria"/>
              </a:rPr>
              <a:t>Time?</a:t>
            </a:r>
            <a:endParaRPr lang="en-US" sz="3000" b="1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1" grpId="0"/>
      <p:bldP spid="7" grpId="0" build="p" bldLvl="2"/>
      <p:bldP spid="8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1" name="Rectangle 173"/>
          <p:cNvSpPr>
            <a:spLocks noChangeArrowheads="1"/>
          </p:cNvSpPr>
          <p:nvPr/>
        </p:nvSpPr>
        <p:spPr bwMode="auto">
          <a:xfrm>
            <a:off x="3048000" y="3962400"/>
            <a:ext cx="5486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56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What’s In Your Hand?</a:t>
            </a:r>
          </a:p>
        </p:txBody>
      </p:sp>
      <p:sp>
        <p:nvSpPr>
          <p:cNvPr id="2226" name="Rectangle 178"/>
          <p:cNvSpPr>
            <a:spLocks noChangeArrowheads="1"/>
          </p:cNvSpPr>
          <p:nvPr/>
        </p:nvSpPr>
        <p:spPr bwMode="auto">
          <a:xfrm>
            <a:off x="3048000" y="5029200"/>
            <a:ext cx="5410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en-US" sz="3000" b="1" dirty="0">
              <a:solidFill>
                <a:schemeClr val="bg1"/>
              </a:solidFill>
            </a:endParaRPr>
          </a:p>
        </p:txBody>
      </p:sp>
      <p:pic>
        <p:nvPicPr>
          <p:cNvPr id="12" name="Picture 11" descr="Han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90800"/>
            <a:ext cx="3407194" cy="2997200"/>
          </a:xfrm>
          <a:prstGeom prst="rect">
            <a:avLst/>
          </a:prstGeom>
          <a:effectLst>
            <a:outerShdw blurRad="101600" dist="76200" dir="2700000">
              <a:srgbClr val="000000">
                <a:alpha val="43000"/>
              </a:srgbClr>
            </a:outerShdw>
          </a:effectLst>
        </p:spPr>
      </p:pic>
      <p:sp>
        <p:nvSpPr>
          <p:cNvPr id="9" name="Rectangle 173"/>
          <p:cNvSpPr>
            <a:spLocks noChangeArrowheads="1"/>
          </p:cNvSpPr>
          <p:nvPr/>
        </p:nvSpPr>
        <p:spPr bwMode="auto">
          <a:xfrm>
            <a:off x="228600" y="228600"/>
            <a:ext cx="8763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4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Why Do Good For Others?</a:t>
            </a:r>
            <a:endParaRPr lang="es-ES" sz="40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10" name="Rectangle 178"/>
          <p:cNvSpPr>
            <a:spLocks noChangeArrowheads="1"/>
          </p:cNvSpPr>
          <p:nvPr/>
        </p:nvSpPr>
        <p:spPr bwMode="auto">
          <a:xfrm>
            <a:off x="609600" y="990600"/>
            <a:ext cx="8001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30188" indent="-230188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3000" b="1" dirty="0">
                <a:solidFill>
                  <a:srgbClr val="000000"/>
                </a:solidFill>
                <a:latin typeface="Cambria"/>
                <a:cs typeface="Cambria"/>
              </a:rPr>
              <a:t>The Example Jesus Left</a:t>
            </a:r>
            <a:r>
              <a:rPr lang="en-US" sz="3000" b="1" dirty="0" smtClean="0">
                <a:solidFill>
                  <a:srgbClr val="000000"/>
                </a:solidFill>
                <a:latin typeface="Cambria"/>
                <a:cs typeface="Cambria"/>
              </a:rPr>
              <a:t> For Us (Acts </a:t>
            </a:r>
            <a:r>
              <a:rPr lang="en-US" sz="3000" b="1" dirty="0">
                <a:solidFill>
                  <a:srgbClr val="000000"/>
                </a:solidFill>
                <a:latin typeface="Cambria"/>
                <a:cs typeface="Cambria"/>
              </a:rPr>
              <a:t>10:</a:t>
            </a:r>
            <a:r>
              <a:rPr lang="en-US" sz="3000" b="1" dirty="0" smtClean="0">
                <a:solidFill>
                  <a:srgbClr val="000000"/>
                </a:solidFill>
                <a:latin typeface="Cambria"/>
                <a:cs typeface="Cambria"/>
              </a:rPr>
              <a:t>38).</a:t>
            </a:r>
          </a:p>
          <a:p>
            <a:pPr marL="230188" indent="-230188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3000" b="1" dirty="0">
                <a:solidFill>
                  <a:srgbClr val="000000"/>
                </a:solidFill>
                <a:latin typeface="Cambria"/>
                <a:cs typeface="Cambria"/>
              </a:rPr>
              <a:t>There is a Need</a:t>
            </a:r>
            <a:r>
              <a:rPr lang="en-US" sz="3000" b="1" dirty="0" smtClean="0">
                <a:solidFill>
                  <a:srgbClr val="000000"/>
                </a:solidFill>
                <a:latin typeface="Cambria"/>
                <a:cs typeface="Cambria"/>
              </a:rPr>
              <a:t> (Titus </a:t>
            </a:r>
            <a:r>
              <a:rPr lang="en-US" sz="3000" b="1" dirty="0">
                <a:solidFill>
                  <a:srgbClr val="000000"/>
                </a:solidFill>
                <a:latin typeface="Cambria"/>
                <a:cs typeface="Cambria"/>
              </a:rPr>
              <a:t>3:</a:t>
            </a:r>
            <a:r>
              <a:rPr lang="en-US" sz="3000" b="1" dirty="0" smtClean="0">
                <a:solidFill>
                  <a:srgbClr val="000000"/>
                </a:solidFill>
                <a:latin typeface="Cambria"/>
                <a:cs typeface="Cambria"/>
              </a:rPr>
              <a:t>14).</a:t>
            </a:r>
          </a:p>
          <a:p>
            <a:pPr marL="230188" indent="-230188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3000" b="1" dirty="0" smtClean="0">
                <a:solidFill>
                  <a:srgbClr val="000000"/>
                </a:solidFill>
                <a:latin typeface="Cambria"/>
                <a:cs typeface="Cambria"/>
              </a:rPr>
              <a:t>To Show Love </a:t>
            </a:r>
            <a:r>
              <a:rPr lang="en-US" sz="3000" b="1" dirty="0">
                <a:solidFill>
                  <a:srgbClr val="000000"/>
                </a:solidFill>
                <a:latin typeface="Cambria"/>
                <a:cs typeface="Cambria"/>
              </a:rPr>
              <a:t>For Others</a:t>
            </a:r>
            <a:r>
              <a:rPr lang="en-US" sz="3000" b="1" dirty="0" smtClean="0">
                <a:solidFill>
                  <a:srgbClr val="000000"/>
                </a:solidFill>
                <a:latin typeface="Cambria"/>
                <a:cs typeface="Cambria"/>
              </a:rPr>
              <a:t> (1 </a:t>
            </a:r>
            <a:r>
              <a:rPr lang="en-US" sz="3000" b="1" dirty="0">
                <a:solidFill>
                  <a:srgbClr val="000000"/>
                </a:solidFill>
                <a:latin typeface="Cambria"/>
                <a:cs typeface="Cambria"/>
              </a:rPr>
              <a:t>John 3:16-</a:t>
            </a:r>
            <a:r>
              <a:rPr lang="en-US" sz="3000" b="1" dirty="0" smtClean="0">
                <a:solidFill>
                  <a:srgbClr val="000000"/>
                </a:solidFill>
                <a:latin typeface="Cambria"/>
                <a:cs typeface="Cambria"/>
              </a:rPr>
              <a:t>18).</a:t>
            </a:r>
            <a:endParaRPr lang="en-US" sz="3000" b="1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1" name="Rectangle 173"/>
          <p:cNvSpPr>
            <a:spLocks noChangeArrowheads="1"/>
          </p:cNvSpPr>
          <p:nvPr/>
        </p:nvSpPr>
        <p:spPr bwMode="auto">
          <a:xfrm>
            <a:off x="3048000" y="3962400"/>
            <a:ext cx="5486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56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What’s In Your Hand?</a:t>
            </a:r>
          </a:p>
        </p:txBody>
      </p:sp>
      <p:sp>
        <p:nvSpPr>
          <p:cNvPr id="2226" name="Rectangle 178"/>
          <p:cNvSpPr>
            <a:spLocks noChangeArrowheads="1"/>
          </p:cNvSpPr>
          <p:nvPr/>
        </p:nvSpPr>
        <p:spPr bwMode="auto">
          <a:xfrm>
            <a:off x="3048000" y="5029200"/>
            <a:ext cx="5410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en-US" sz="3000" b="1" dirty="0">
              <a:solidFill>
                <a:schemeClr val="bg1"/>
              </a:solidFill>
            </a:endParaRPr>
          </a:p>
        </p:txBody>
      </p:sp>
      <p:pic>
        <p:nvPicPr>
          <p:cNvPr id="12" name="Picture 11" descr="Han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90800"/>
            <a:ext cx="3407194" cy="2997200"/>
          </a:xfrm>
          <a:prstGeom prst="rect">
            <a:avLst/>
          </a:prstGeom>
          <a:effectLst>
            <a:outerShdw blurRad="101600" dist="76200" dir="2700000">
              <a:srgbClr val="000000">
                <a:alpha val="43000"/>
              </a:srgbClr>
            </a:outerShdw>
          </a:effectLst>
        </p:spPr>
      </p:pic>
      <p:sp>
        <p:nvSpPr>
          <p:cNvPr id="9" name="Rectangle 173"/>
          <p:cNvSpPr>
            <a:spLocks noChangeArrowheads="1"/>
          </p:cNvSpPr>
          <p:nvPr/>
        </p:nvSpPr>
        <p:spPr bwMode="auto">
          <a:xfrm>
            <a:off x="228600" y="228600"/>
            <a:ext cx="8763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4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Why Do Good For Others?</a:t>
            </a:r>
            <a:endParaRPr lang="es-ES" sz="40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10" name="Rectangle 178"/>
          <p:cNvSpPr>
            <a:spLocks noChangeArrowheads="1"/>
          </p:cNvSpPr>
          <p:nvPr/>
        </p:nvSpPr>
        <p:spPr bwMode="auto">
          <a:xfrm>
            <a:off x="609600" y="990600"/>
            <a:ext cx="8001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30188" indent="-230188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3000" b="1" dirty="0" smtClean="0">
                <a:solidFill>
                  <a:srgbClr val="000000"/>
                </a:solidFill>
                <a:latin typeface="Cambria"/>
                <a:cs typeface="Cambria"/>
              </a:rPr>
              <a:t>To Show Love </a:t>
            </a:r>
            <a:r>
              <a:rPr lang="en-US" sz="3000" b="1" dirty="0">
                <a:solidFill>
                  <a:srgbClr val="000000"/>
                </a:solidFill>
                <a:latin typeface="Cambria"/>
                <a:cs typeface="Cambria"/>
              </a:rPr>
              <a:t>For </a:t>
            </a:r>
            <a:r>
              <a:rPr lang="en-US" sz="3000" b="1" dirty="0" smtClean="0">
                <a:solidFill>
                  <a:srgbClr val="000000"/>
                </a:solidFill>
                <a:latin typeface="Cambria"/>
                <a:cs typeface="Cambria"/>
              </a:rPr>
              <a:t>God (Matt</a:t>
            </a:r>
            <a:r>
              <a:rPr lang="en-US" sz="3000" b="1" dirty="0">
                <a:solidFill>
                  <a:srgbClr val="000000"/>
                </a:solidFill>
                <a:latin typeface="Cambria"/>
                <a:cs typeface="Cambria"/>
              </a:rPr>
              <a:t>. 25:34-</a:t>
            </a:r>
            <a:r>
              <a:rPr lang="en-US" sz="3000" b="1" dirty="0" smtClean="0">
                <a:solidFill>
                  <a:srgbClr val="000000"/>
                </a:solidFill>
                <a:latin typeface="Cambria"/>
                <a:cs typeface="Cambria"/>
              </a:rPr>
              <a:t>40).</a:t>
            </a:r>
          </a:p>
          <a:p>
            <a:pPr marL="230188" indent="-230188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3000" b="1" dirty="0" smtClean="0">
                <a:solidFill>
                  <a:srgbClr val="000000"/>
                </a:solidFill>
                <a:latin typeface="Cambria"/>
                <a:cs typeface="Cambria"/>
              </a:rPr>
              <a:t>To Obey Christ (Matt</a:t>
            </a:r>
            <a:r>
              <a:rPr lang="en-US" sz="3000" b="1" dirty="0">
                <a:solidFill>
                  <a:srgbClr val="000000"/>
                </a:solidFill>
                <a:latin typeface="Cambria"/>
                <a:cs typeface="Cambria"/>
              </a:rPr>
              <a:t>. 7:</a:t>
            </a:r>
            <a:r>
              <a:rPr lang="en-US" sz="3000" b="1" dirty="0" smtClean="0">
                <a:solidFill>
                  <a:srgbClr val="000000"/>
                </a:solidFill>
                <a:latin typeface="Cambria"/>
                <a:cs typeface="Cambria"/>
              </a:rPr>
              <a:t>12).</a:t>
            </a:r>
            <a:endParaRPr lang="en-US" sz="3000" b="1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1" name="Rectangle 173"/>
          <p:cNvSpPr>
            <a:spLocks noChangeArrowheads="1"/>
          </p:cNvSpPr>
          <p:nvPr/>
        </p:nvSpPr>
        <p:spPr bwMode="auto">
          <a:xfrm>
            <a:off x="3048000" y="3962400"/>
            <a:ext cx="5486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56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What’s In Your Hand?</a:t>
            </a:r>
          </a:p>
        </p:txBody>
      </p:sp>
      <p:sp>
        <p:nvSpPr>
          <p:cNvPr id="2226" name="Rectangle 178"/>
          <p:cNvSpPr>
            <a:spLocks noChangeArrowheads="1"/>
          </p:cNvSpPr>
          <p:nvPr/>
        </p:nvSpPr>
        <p:spPr bwMode="auto">
          <a:xfrm>
            <a:off x="3048000" y="5029200"/>
            <a:ext cx="5410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en-US" sz="3000" b="1" dirty="0">
              <a:solidFill>
                <a:schemeClr val="bg1"/>
              </a:solidFill>
            </a:endParaRPr>
          </a:p>
        </p:txBody>
      </p:sp>
      <p:pic>
        <p:nvPicPr>
          <p:cNvPr id="12" name="Picture 11" descr="Han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90800"/>
            <a:ext cx="3407194" cy="2997200"/>
          </a:xfrm>
          <a:prstGeom prst="rect">
            <a:avLst/>
          </a:prstGeom>
          <a:effectLst>
            <a:outerShdw blurRad="101600" dist="76200" dir="2700000">
              <a:srgbClr val="000000">
                <a:alpha val="43000"/>
              </a:srgbClr>
            </a:outerShdw>
          </a:effectLst>
        </p:spPr>
      </p:pic>
      <p:sp>
        <p:nvSpPr>
          <p:cNvPr id="9" name="Rectangle 173"/>
          <p:cNvSpPr>
            <a:spLocks noChangeArrowheads="1"/>
          </p:cNvSpPr>
          <p:nvPr/>
        </p:nvSpPr>
        <p:spPr bwMode="auto">
          <a:xfrm>
            <a:off x="228600" y="381000"/>
            <a:ext cx="8763000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42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What Will Be Said of Us?</a:t>
            </a:r>
            <a:endParaRPr lang="es-ES" sz="42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10" name="Rectangle 178"/>
          <p:cNvSpPr>
            <a:spLocks noChangeArrowheads="1"/>
          </p:cNvSpPr>
          <p:nvPr/>
        </p:nvSpPr>
        <p:spPr bwMode="auto">
          <a:xfrm>
            <a:off x="228600" y="1219200"/>
            <a:ext cx="8915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30188" indent="-230188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Arial"/>
              <a:buChar char="•"/>
            </a:pPr>
            <a:r>
              <a:rPr lang="en-US" sz="3000" b="1" dirty="0">
                <a:solidFill>
                  <a:srgbClr val="000000"/>
                </a:solidFill>
                <a:latin typeface="Cambria"/>
                <a:cs typeface="Cambria"/>
              </a:rPr>
              <a:t>“She has done what she could</a:t>
            </a:r>
            <a:r>
              <a:rPr lang="en-US" sz="3000" b="1" dirty="0" smtClean="0">
                <a:solidFill>
                  <a:srgbClr val="000000"/>
                </a:solidFill>
                <a:latin typeface="Cambria"/>
                <a:cs typeface="Cambria"/>
              </a:rPr>
              <a:t>” (Mark </a:t>
            </a:r>
            <a:r>
              <a:rPr lang="en-US" sz="3000" b="1" dirty="0">
                <a:solidFill>
                  <a:srgbClr val="000000"/>
                </a:solidFill>
                <a:latin typeface="Cambria"/>
                <a:cs typeface="Cambria"/>
              </a:rPr>
              <a:t>14:3-9)</a:t>
            </a:r>
            <a:r>
              <a:rPr lang="en-US" sz="3000" b="1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</a:p>
          <a:p>
            <a:pPr marL="230188" indent="-230188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Arial"/>
              <a:buChar char="•"/>
            </a:pPr>
            <a:r>
              <a:rPr lang="en-US" sz="3000" b="1" dirty="0">
                <a:solidFill>
                  <a:srgbClr val="000000"/>
                </a:solidFill>
                <a:latin typeface="Cambria"/>
                <a:cs typeface="Cambria"/>
              </a:rPr>
              <a:t>“You wicked and lazy servant</a:t>
            </a:r>
            <a:r>
              <a:rPr lang="en-US" sz="3000" b="1" dirty="0" smtClean="0">
                <a:solidFill>
                  <a:srgbClr val="000000"/>
                </a:solidFill>
                <a:latin typeface="Cambria"/>
                <a:cs typeface="Cambria"/>
              </a:rPr>
              <a:t>” (Matt. </a:t>
            </a:r>
            <a:r>
              <a:rPr lang="en-US" sz="3000" b="1" dirty="0">
                <a:solidFill>
                  <a:srgbClr val="000000"/>
                </a:solidFill>
                <a:latin typeface="Cambria"/>
                <a:cs typeface="Cambria"/>
              </a:rPr>
              <a:t>25:24-</a:t>
            </a:r>
            <a:r>
              <a:rPr lang="en-US" sz="3000" b="1" dirty="0" smtClean="0">
                <a:solidFill>
                  <a:srgbClr val="000000"/>
                </a:solidFill>
                <a:latin typeface="Cambria"/>
                <a:cs typeface="Cambria"/>
              </a:rPr>
              <a:t>30).</a:t>
            </a:r>
            <a:endParaRPr lang="en-US" sz="3000" b="1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 bldLvl="2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5595</TotalTime>
  <Words>214</Words>
  <Application>Microsoft Macintosh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Diseño predeterminado</vt:lpstr>
      <vt:lpstr>Slide 1</vt:lpstr>
      <vt:lpstr>Slide 2</vt:lpstr>
      <vt:lpstr>Slide 3</vt:lpstr>
      <vt:lpstr>Slide 4</vt:lpstr>
      <vt:lpstr>Slide 5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Kyle Pope</cp:lastModifiedBy>
  <cp:revision>794</cp:revision>
  <dcterms:created xsi:type="dcterms:W3CDTF">2016-04-03T05:31:11Z</dcterms:created>
  <dcterms:modified xsi:type="dcterms:W3CDTF">2016-04-03T05:31:27Z</dcterms:modified>
</cp:coreProperties>
</file>