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F0101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178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904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146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3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148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343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07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8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140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434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57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8910E-AE3E-4626-8141-5250410D783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2494-5023-4FAF-89B5-8B9CF005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86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21382"/>
            <a:ext cx="7581208" cy="183711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 of the Wheat and Tares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650" y="6230389"/>
            <a:ext cx="3113116" cy="627611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Matt 13.24-30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537528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257" y="4352327"/>
            <a:ext cx="2383743" cy="2505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Parts of Parable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665" y="1825625"/>
            <a:ext cx="7035685" cy="4351338"/>
          </a:xfrm>
        </p:spPr>
        <p:txBody>
          <a:bodyPr anchor="ctr" anchorCtr="0">
            <a:normAutofit/>
          </a:bodyPr>
          <a:lstStyle/>
          <a:p>
            <a:r>
              <a:rPr lang="en-US" sz="3200" b="1" dirty="0">
                <a:solidFill>
                  <a:srgbClr val="7F0101"/>
                </a:solidFill>
              </a:rPr>
              <a:t>The Sowers</a:t>
            </a:r>
          </a:p>
          <a:p>
            <a:pPr lvl="1"/>
            <a:r>
              <a:rPr lang="en-US" sz="2800" dirty="0"/>
              <a:t>Son of Man (during the day)</a:t>
            </a:r>
          </a:p>
          <a:p>
            <a:pPr lvl="1"/>
            <a:r>
              <a:rPr lang="en-US" sz="2800" dirty="0"/>
              <a:t>Satan (under cover of darkness)</a:t>
            </a:r>
          </a:p>
          <a:p>
            <a:r>
              <a:rPr lang="en-US" sz="3200" b="1" dirty="0">
                <a:solidFill>
                  <a:srgbClr val="7F0101"/>
                </a:solidFill>
              </a:rPr>
              <a:t>The Seeds </a:t>
            </a:r>
            <a:r>
              <a:rPr lang="en-US" sz="3200" dirty="0"/>
              <a:t>(Wheat and Tares)</a:t>
            </a:r>
          </a:p>
          <a:p>
            <a:r>
              <a:rPr lang="en-US" sz="3200" b="1" dirty="0">
                <a:solidFill>
                  <a:srgbClr val="7F0101"/>
                </a:solidFill>
              </a:rPr>
              <a:t>The Soil </a:t>
            </a:r>
            <a:r>
              <a:rPr lang="en-US" sz="3200" dirty="0"/>
              <a:t>(The World)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483262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257" y="4352327"/>
            <a:ext cx="2383743" cy="2505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Devil is Real…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665" y="1825625"/>
            <a:ext cx="7035685" cy="4351338"/>
          </a:xfrm>
        </p:spPr>
        <p:txBody>
          <a:bodyPr anchor="ctr" anchorCtr="0">
            <a:normAutofit/>
          </a:bodyPr>
          <a:lstStyle/>
          <a:p>
            <a:r>
              <a:rPr lang="en-US" sz="3200" b="1" dirty="0">
                <a:solidFill>
                  <a:srgbClr val="7F0101"/>
                </a:solidFill>
              </a:rPr>
              <a:t>Real personality </a:t>
            </a:r>
            <a:r>
              <a:rPr lang="en-US" sz="3200" dirty="0"/>
              <a:t>– Verse 39</a:t>
            </a:r>
          </a:p>
          <a:p>
            <a:pPr lvl="1"/>
            <a:r>
              <a:rPr lang="en-US" sz="2800" dirty="0" smtClean="0"/>
              <a:t>Gen. 3:1</a:t>
            </a:r>
            <a:r>
              <a:rPr lang="en-US" sz="2800" dirty="0"/>
              <a:t>-5; Job </a:t>
            </a:r>
            <a:r>
              <a:rPr lang="en-US" sz="2800" dirty="0" smtClean="0"/>
              <a:t>1:6</a:t>
            </a:r>
            <a:r>
              <a:rPr lang="en-US" sz="2800" dirty="0"/>
              <a:t>-12; </a:t>
            </a:r>
            <a:r>
              <a:rPr lang="en-US" sz="2800" dirty="0" smtClean="0"/>
              <a:t>Matt. 4:1</a:t>
            </a:r>
            <a:r>
              <a:rPr lang="en-US" sz="2800" dirty="0"/>
              <a:t>-11</a:t>
            </a:r>
          </a:p>
          <a:p>
            <a:r>
              <a:rPr lang="en-US" sz="3200" b="1" dirty="0">
                <a:solidFill>
                  <a:srgbClr val="7F0101"/>
                </a:solidFill>
              </a:rPr>
              <a:t>Father of lies </a:t>
            </a:r>
            <a:r>
              <a:rPr lang="en-US" sz="3200" dirty="0"/>
              <a:t>– John </a:t>
            </a:r>
            <a:r>
              <a:rPr lang="en-US" sz="3200" dirty="0" smtClean="0"/>
              <a:t>8:44</a:t>
            </a:r>
            <a:endParaRPr lang="en-US" sz="3200" dirty="0"/>
          </a:p>
          <a:p>
            <a:r>
              <a:rPr lang="en-US" sz="3200" b="1" dirty="0">
                <a:solidFill>
                  <a:srgbClr val="7F0101"/>
                </a:solidFill>
              </a:rPr>
              <a:t>Works in various ways</a:t>
            </a:r>
          </a:p>
          <a:p>
            <a:pPr lvl="1"/>
            <a:r>
              <a:rPr lang="en-US" sz="2800" dirty="0" smtClean="0"/>
              <a:t>Eph. 2:2</a:t>
            </a:r>
            <a:r>
              <a:rPr lang="en-US" sz="2800" dirty="0"/>
              <a:t>; 2 </a:t>
            </a:r>
            <a:r>
              <a:rPr lang="en-US" sz="2800" dirty="0" smtClean="0"/>
              <a:t>Cor. 11:3</a:t>
            </a:r>
            <a:r>
              <a:rPr lang="en-US" sz="2800" dirty="0"/>
              <a:t>, 13-15; 1 </a:t>
            </a:r>
            <a:r>
              <a:rPr lang="en-US" sz="2800" dirty="0" smtClean="0"/>
              <a:t>Pet. 5:8</a:t>
            </a:r>
            <a:r>
              <a:rPr lang="en-US" sz="2800" dirty="0"/>
              <a:t>-9</a:t>
            </a:r>
          </a:p>
          <a:p>
            <a:pPr lvl="1"/>
            <a:r>
              <a:rPr lang="en-US" sz="2800" dirty="0"/>
              <a:t>Mainly by perverting the right ways of God – Acts </a:t>
            </a:r>
            <a:r>
              <a:rPr lang="en-US" sz="2800" dirty="0" smtClean="0"/>
              <a:t>13:10</a:t>
            </a:r>
            <a:r>
              <a:rPr lang="en-US" sz="2800" dirty="0"/>
              <a:t>; </a:t>
            </a:r>
            <a:r>
              <a:rPr lang="en-US" sz="2800" dirty="0" smtClean="0"/>
              <a:t>Gal. 1:7</a:t>
            </a:r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65392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257" y="4352327"/>
            <a:ext cx="2383743" cy="2505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 of Harvest Depends on Nature of Seed Sown…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665" y="1825625"/>
            <a:ext cx="7035685" cy="4351338"/>
          </a:xfrm>
        </p:spPr>
        <p:txBody>
          <a:bodyPr anchor="ctr" anchorCtr="0">
            <a:normAutofit/>
          </a:bodyPr>
          <a:lstStyle/>
          <a:p>
            <a:r>
              <a:rPr lang="en-US" sz="3200" b="1" dirty="0">
                <a:solidFill>
                  <a:srgbClr val="7F0101"/>
                </a:solidFill>
              </a:rPr>
              <a:t>Verses 24-26</a:t>
            </a:r>
          </a:p>
          <a:p>
            <a:pPr lvl="1"/>
            <a:r>
              <a:rPr lang="en-US" sz="2800" dirty="0"/>
              <a:t>In teaching - 1 </a:t>
            </a:r>
            <a:r>
              <a:rPr lang="en-US" sz="2800" dirty="0" smtClean="0"/>
              <a:t>Tim. 4:16</a:t>
            </a:r>
            <a:r>
              <a:rPr lang="en-US" sz="2800" dirty="0"/>
              <a:t>; 1 </a:t>
            </a:r>
            <a:r>
              <a:rPr lang="en-US" sz="2800" dirty="0" smtClean="0"/>
              <a:t>Pet. 2:2</a:t>
            </a:r>
            <a:endParaRPr lang="en-US" sz="2800" dirty="0"/>
          </a:p>
          <a:p>
            <a:pPr lvl="1"/>
            <a:r>
              <a:rPr lang="en-US" sz="2800" dirty="0"/>
              <a:t>In lives we live – </a:t>
            </a:r>
            <a:r>
              <a:rPr lang="en-US" sz="2800" dirty="0" smtClean="0"/>
              <a:t>Gal. 6:7</a:t>
            </a:r>
            <a:r>
              <a:rPr lang="en-US" sz="2800" dirty="0"/>
              <a:t>-8; </a:t>
            </a:r>
            <a:r>
              <a:rPr lang="en-US" sz="2800" dirty="0" smtClean="0"/>
              <a:t>Hos. 8:7</a:t>
            </a:r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282836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257" y="4352327"/>
            <a:ext cx="2383743" cy="2505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Harvest is not Immediate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665" y="1825625"/>
            <a:ext cx="7035685" cy="4351338"/>
          </a:xfrm>
        </p:spPr>
        <p:txBody>
          <a:bodyPr anchor="ctr" anchorCtr="0">
            <a:normAutofit/>
          </a:bodyPr>
          <a:lstStyle/>
          <a:p>
            <a:r>
              <a:rPr lang="en-US" sz="3200" b="1" dirty="0">
                <a:solidFill>
                  <a:srgbClr val="7F0101"/>
                </a:solidFill>
              </a:rPr>
              <a:t>Verses 28-30</a:t>
            </a:r>
          </a:p>
          <a:p>
            <a:pPr lvl="1"/>
            <a:r>
              <a:rPr lang="en-US" sz="2800" dirty="0" smtClean="0"/>
              <a:t>Psa. </a:t>
            </a:r>
            <a:r>
              <a:rPr lang="en-US" sz="2800" dirty="0"/>
              <a:t>37; Gal </a:t>
            </a:r>
            <a:r>
              <a:rPr lang="en-US" sz="2800" dirty="0" smtClean="0"/>
              <a:t>6:9</a:t>
            </a:r>
            <a:r>
              <a:rPr lang="en-US" sz="2800" dirty="0"/>
              <a:t>; 1 </a:t>
            </a:r>
            <a:r>
              <a:rPr lang="en-US" sz="2800" dirty="0" smtClean="0"/>
              <a:t>Cor. 3:6</a:t>
            </a:r>
            <a:r>
              <a:rPr lang="en-US" sz="2800" dirty="0"/>
              <a:t>-7; </a:t>
            </a:r>
            <a:r>
              <a:rPr lang="en-US" sz="2800" dirty="0" smtClean="0"/>
              <a:t>Heb. 12:11</a:t>
            </a:r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777444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257" y="4352327"/>
            <a:ext cx="2383743" cy="2505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Judgment is a Real and Certain Appointment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665" y="1825625"/>
            <a:ext cx="7035685" cy="4351338"/>
          </a:xfrm>
        </p:spPr>
        <p:txBody>
          <a:bodyPr anchor="ctr" anchorCtr="0">
            <a:normAutofit/>
          </a:bodyPr>
          <a:lstStyle/>
          <a:p>
            <a:r>
              <a:rPr lang="en-US" sz="3200" b="1" dirty="0">
                <a:solidFill>
                  <a:srgbClr val="7F0101"/>
                </a:solidFill>
              </a:rPr>
              <a:t>Verses 30, 39-43</a:t>
            </a:r>
          </a:p>
          <a:p>
            <a:pPr lvl="1"/>
            <a:r>
              <a:rPr lang="en-US" dirty="0"/>
              <a:t>Acts </a:t>
            </a:r>
            <a:r>
              <a:rPr lang="en-US" dirty="0" smtClean="0"/>
              <a:t>17:31</a:t>
            </a:r>
            <a:r>
              <a:rPr lang="en-US" dirty="0"/>
              <a:t>; 2 </a:t>
            </a:r>
            <a:r>
              <a:rPr lang="en-US" dirty="0" smtClean="0"/>
              <a:t>Pet. 3:9</a:t>
            </a:r>
            <a:r>
              <a:rPr lang="en-US" dirty="0"/>
              <a:t>-10; </a:t>
            </a:r>
            <a:r>
              <a:rPr lang="en-US" dirty="0" smtClean="0"/>
              <a:t>Matt. 25:31</a:t>
            </a:r>
            <a:r>
              <a:rPr lang="en-US" dirty="0"/>
              <a:t>-33, 46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425285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21382"/>
            <a:ext cx="7581208" cy="183711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Wheat or </a:t>
            </a:r>
            <a:r>
              <a:rPr lang="en-US" dirty="0" smtClean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Tares…</a:t>
            </a:r>
            <a:r>
              <a:rPr lang="en-US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7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are You?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694304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0">
      <a:majorFont>
        <a:latin typeface="Impact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258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Parable of the Wheat and Tares</vt:lpstr>
      <vt:lpstr>Three Parts of Parable</vt:lpstr>
      <vt:lpstr>The Devil is Real…</vt:lpstr>
      <vt:lpstr>Nature of Harvest Depends on Nature of Seed Sown…</vt:lpstr>
      <vt:lpstr>Full Harvest is not Immediate</vt:lpstr>
      <vt:lpstr>The Judgment is a Real and Certain Appointment</vt:lpstr>
      <vt:lpstr>Wheat or Tares… Which are You?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 of the Wheat and Tares</dc:title>
  <dc:creator>Roger Lindsey</dc:creator>
  <cp:lastModifiedBy>Kyle Pope</cp:lastModifiedBy>
  <cp:revision>9</cp:revision>
  <dcterms:created xsi:type="dcterms:W3CDTF">2016-09-21T01:01:21Z</dcterms:created>
  <dcterms:modified xsi:type="dcterms:W3CDTF">2016-09-21T01:02:07Z</dcterms:modified>
</cp:coreProperties>
</file>