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982C473-F69C-434A-8AF7-91B73655D722}" type="datetimeFigureOut">
              <a:rPr lang="en-US" smtClean="0"/>
              <a:pPr/>
              <a:t>11/20/16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C655C9-EC75-4EE7-824D-619BE1111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982C473-F69C-434A-8AF7-91B73655D722}" type="datetimeFigureOut">
              <a:rPr lang="en-US" smtClean="0"/>
              <a:pPr/>
              <a:t>11/20/16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C655C9-EC75-4EE7-824D-619BE1111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982C473-F69C-434A-8AF7-91B73655D722}" type="datetimeFigureOut">
              <a:rPr lang="en-US" smtClean="0"/>
              <a:pPr/>
              <a:t>11/20/16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C655C9-EC75-4EE7-824D-619BE1111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982C473-F69C-434A-8AF7-91B73655D722}" type="datetimeFigureOut">
              <a:rPr lang="en-US" smtClean="0"/>
              <a:pPr/>
              <a:t>11/20/16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C655C9-EC75-4EE7-824D-619BE1111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982C473-F69C-434A-8AF7-91B73655D722}" type="datetimeFigureOut">
              <a:rPr lang="en-US" smtClean="0"/>
              <a:pPr/>
              <a:t>11/20/16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C655C9-EC75-4EE7-824D-619BE1111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982C473-F69C-434A-8AF7-91B73655D722}" type="datetimeFigureOut">
              <a:rPr lang="en-US" smtClean="0"/>
              <a:pPr/>
              <a:t>11/20/16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C655C9-EC75-4EE7-824D-619BE1111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982C473-F69C-434A-8AF7-91B73655D722}" type="datetimeFigureOut">
              <a:rPr lang="en-US" smtClean="0"/>
              <a:pPr/>
              <a:t>11/20/16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C655C9-EC75-4EE7-824D-619BE1111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982C473-F69C-434A-8AF7-91B73655D722}" type="datetimeFigureOut">
              <a:rPr lang="en-US" smtClean="0"/>
              <a:pPr/>
              <a:t>11/20/16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C655C9-EC75-4EE7-824D-619BE1111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982C473-F69C-434A-8AF7-91B73655D722}" type="datetimeFigureOut">
              <a:rPr lang="en-US" smtClean="0"/>
              <a:pPr/>
              <a:t>11/20/16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C655C9-EC75-4EE7-824D-619BE1111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982C473-F69C-434A-8AF7-91B73655D722}" type="datetimeFigureOut">
              <a:rPr lang="en-US" smtClean="0"/>
              <a:pPr/>
              <a:t>11/20/16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C655C9-EC75-4EE7-824D-619BE1111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982C473-F69C-434A-8AF7-91B73655D722}" type="datetimeFigureOut">
              <a:rPr lang="en-US" smtClean="0"/>
              <a:pPr/>
              <a:t>11/20/16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C655C9-EC75-4EE7-824D-619BE1111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jpeg"/><Relationship Id="rId15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1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 userDrawn="1"/>
        </p:nvSpPr>
        <p:spPr>
          <a:xfrm>
            <a:off x="228600" y="457200"/>
            <a:ext cx="6477000" cy="1905000"/>
          </a:xfrm>
          <a:prstGeom prst="rect">
            <a:avLst/>
          </a:prstGeom>
          <a:blipFill rotWithShape="1">
            <a:blip r:embed="rId14"/>
            <a:stretch>
              <a:fillRect/>
            </a:stretch>
          </a:blipFill>
          <a:ln w="50800">
            <a:solidFill>
              <a:schemeClr val="bg1"/>
            </a:solidFill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vert="horz" lIns="91440" tIns="45720" rIns="82296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1" i="0" u="none" strike="noStrike" kern="1200" cap="none" spc="0" normalizeH="0" baseline="0" noProof="0" smtClean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/>
                <a:ea typeface="+mj-ea"/>
                <a:cs typeface="Cambria"/>
              </a:rPr>
              <a:t>When God is Silent</a:t>
            </a:r>
            <a:endParaRPr kumimoji="0" lang="en-US" sz="45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/>
              <a:ea typeface="+mj-ea"/>
              <a:cs typeface="Cambria"/>
            </a:endParaRPr>
          </a:p>
        </p:txBody>
      </p:sp>
      <p:pic>
        <p:nvPicPr>
          <p:cNvPr id="8" name="Picture 7" descr="Taize-Silence.jpg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6019800" y="152400"/>
            <a:ext cx="2819401" cy="1835050"/>
          </a:xfrm>
          <a:prstGeom prst="rect">
            <a:avLst/>
          </a:prstGeom>
          <a:ln w="50800">
            <a:solidFill>
              <a:schemeClr val="bg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590800"/>
            <a:ext cx="9144000" cy="4267200"/>
          </a:xfrm>
          <a:noFill/>
        </p:spPr>
        <p:txBody>
          <a:bodyPr lIns="457200" tIns="182880" rIns="457200" bIns="182880" anchor="t"/>
          <a:lstStyle/>
          <a:p>
            <a:pPr marL="338138" indent="-338138" algn="l">
              <a:buFont typeface="Arial"/>
              <a:buChar char="•"/>
            </a:pP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Does God’s silence authorize?</a:t>
            </a:r>
          </a:p>
          <a:p>
            <a:pPr marL="338138" indent="-338138" algn="l">
              <a:buFont typeface="Arial"/>
              <a:buChar char="•"/>
            </a:pP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Must we have authority from God, or can we act as long as God does not specifically prohibit?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62200"/>
            <a:ext cx="9144000" cy="4495800"/>
          </a:xfrm>
          <a:noFill/>
        </p:spPr>
        <p:txBody>
          <a:bodyPr lIns="457200" tIns="182880" rIns="457200" bIns="182880" anchor="t">
            <a:normAutofit/>
          </a:bodyPr>
          <a:lstStyle/>
          <a:p>
            <a:pPr marL="338138" indent="-338138" algn="l">
              <a:buFont typeface="Arial"/>
              <a:buChar char="•"/>
            </a:pPr>
            <a:r>
              <a:rPr lang="en-US" sz="4108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God is </a:t>
            </a:r>
            <a:r>
              <a:rPr lang="en-US" sz="4108" b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not silent </a:t>
            </a:r>
            <a:r>
              <a:rPr lang="en-US" sz="4108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about what one must do to be saved:</a:t>
            </a:r>
          </a:p>
          <a:p>
            <a:pPr marL="795338" lvl="1" indent="-338138" algn="l">
              <a:buFont typeface="Wingdings" charset="2"/>
              <a:buChar char="§"/>
            </a:pPr>
            <a:r>
              <a:rPr lang="en-US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Believe (Heb. 11:6).</a:t>
            </a:r>
          </a:p>
          <a:p>
            <a:pPr marL="795338" lvl="1" indent="-338138" algn="l">
              <a:buFont typeface="Wingdings" charset="2"/>
              <a:buChar char="§"/>
            </a:pPr>
            <a:r>
              <a:rPr lang="en-US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Repent (Acts 17:30).</a:t>
            </a:r>
          </a:p>
          <a:p>
            <a:pPr marL="795338" lvl="1" indent="-338138" algn="l">
              <a:buFont typeface="Wingdings" charset="2"/>
              <a:buChar char="§"/>
            </a:pPr>
            <a:r>
              <a:rPr lang="en-US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Confess Christ (Rom. 10:9-10).</a:t>
            </a:r>
          </a:p>
          <a:p>
            <a:pPr marL="795338" lvl="1" indent="-338138" algn="l">
              <a:buFont typeface="Wingdings" charset="2"/>
              <a:buChar char="§"/>
            </a:pPr>
            <a:r>
              <a:rPr lang="en-US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Be Baptized (Mark 16:16).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514600"/>
            <a:ext cx="9144000" cy="4343400"/>
          </a:xfrm>
          <a:noFill/>
        </p:spPr>
        <p:txBody>
          <a:bodyPr lIns="457200" tIns="182880" rIns="457200" bIns="182880" anchor="t"/>
          <a:lstStyle/>
          <a:p>
            <a:pPr marL="338138" indent="-338138" algn="l">
              <a:buFont typeface="Arial"/>
              <a:buChar char="•"/>
            </a:pP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True Faith only comes by Hearing What God says (Rom. 10:17).</a:t>
            </a:r>
          </a:p>
          <a:p>
            <a:pPr marL="795338" lvl="1" indent="-338138" algn="l">
              <a:buFont typeface="Wingdings" charset="2"/>
              <a:buChar char="§"/>
            </a:pPr>
            <a:r>
              <a:rPr lang="en-US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What God says authorizes, not 	 	 what He does not say.</a:t>
            </a:r>
          </a:p>
          <a:p>
            <a:pPr marL="795338" lvl="1" indent="-338138" algn="l">
              <a:buFont typeface="Wingdings" charset="2"/>
              <a:buChar char="§"/>
            </a:pPr>
            <a:r>
              <a:rPr lang="en-US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Faith based on what God has not said is not biblical faith.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590800"/>
            <a:ext cx="9144000" cy="4267200"/>
          </a:xfrm>
          <a:noFill/>
        </p:spPr>
        <p:txBody>
          <a:bodyPr lIns="457200" tIns="182880" rIns="457200" bIns="182880" anchor="t">
            <a:normAutofit fontScale="92500" lnSpcReduction="10000"/>
          </a:bodyPr>
          <a:lstStyle/>
          <a:p>
            <a:pPr marL="338138" indent="-338138" algn="l">
              <a:buFont typeface="Arial"/>
              <a:buChar char="•"/>
            </a:pPr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Nadab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 &amp; </a:t>
            </a:r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Abihu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—“Offered profane fire before the LORD, which He had not commanded them” (Lev. 10:1-2).</a:t>
            </a:r>
          </a:p>
          <a:p>
            <a:pPr marL="795338" lvl="1" indent="-338138" algn="l">
              <a:buFont typeface="Wingdings" charset="2"/>
              <a:buChar char="§"/>
            </a:pPr>
            <a:r>
              <a:rPr lang="en-US" sz="3568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God was silent about the fire they used! He had not forbidden it!</a:t>
            </a:r>
          </a:p>
          <a:p>
            <a:pPr marL="795338" lvl="1" indent="-338138" algn="l">
              <a:buFont typeface="Wingdings" charset="2"/>
              <a:buChar char="§"/>
            </a:pPr>
            <a:r>
              <a:rPr lang="en-US" sz="3568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God just told them the fire they were to use (Lev. 16:12).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590800"/>
            <a:ext cx="9144000" cy="4267200"/>
          </a:xfrm>
          <a:noFill/>
        </p:spPr>
        <p:txBody>
          <a:bodyPr lIns="457200" tIns="182880" rIns="457200" bIns="182880" anchor="t">
            <a:normAutofit/>
          </a:bodyPr>
          <a:lstStyle/>
          <a:p>
            <a:pPr marL="338138" indent="-338138" algn="l">
              <a:buFont typeface="Arial"/>
              <a:buChar char="•"/>
            </a:pP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God told Israel to go (Heb. 11:29; Exod. 14:15-16)</a:t>
            </a:r>
          </a:p>
          <a:p>
            <a:pPr marL="795338" lvl="1" indent="-338138" algn="l">
              <a:buFont typeface="Arial"/>
              <a:buChar char="•"/>
            </a:pPr>
            <a:r>
              <a:rPr lang="en-US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Israel marched by faith.</a:t>
            </a:r>
          </a:p>
          <a:p>
            <a:pPr marL="795338" lvl="1" indent="-338138" algn="l">
              <a:buFont typeface="Arial"/>
              <a:buChar char="•"/>
            </a:pPr>
            <a:r>
              <a:rPr lang="en-US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The Egyptians marched by 	 	   human opinion. God was silent.</a:t>
            </a:r>
            <a:endParaRPr lang="en-US" sz="3600" b="1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590800"/>
            <a:ext cx="9144000" cy="4267200"/>
          </a:xfrm>
          <a:noFill/>
        </p:spPr>
        <p:txBody>
          <a:bodyPr lIns="457200" tIns="182880" rIns="457200" bIns="182880" anchor="t">
            <a:normAutofit fontScale="85000" lnSpcReduction="10000"/>
          </a:bodyPr>
          <a:lstStyle/>
          <a:p>
            <a:pPr marL="338138" indent="-338138" algn="l">
              <a:buFont typeface="Arial"/>
              <a:buChar char="•"/>
            </a:pP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Under Mosaic Law Jesus could not have been a priest (Heb. 7:12-14; 8:4). </a:t>
            </a: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Why?</a:t>
            </a:r>
          </a:p>
          <a:p>
            <a:pPr marL="795338" lvl="1" indent="-338138" algn="l">
              <a:buFont typeface="Arial"/>
              <a:buChar char="•"/>
            </a:pPr>
            <a:r>
              <a:rPr lang="en-US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God was silent about Judah being priests.</a:t>
            </a:r>
          </a:p>
          <a:p>
            <a:pPr marL="795338" lvl="1" indent="-338138" algn="l">
              <a:buFont typeface="Arial"/>
              <a:buChar char="•"/>
            </a:pPr>
            <a:r>
              <a:rPr lang="en-US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But He did not specifically forbid it.</a:t>
            </a:r>
          </a:p>
          <a:p>
            <a:pPr marL="795338" lvl="1" indent="-338138" algn="l">
              <a:buFont typeface="Arial"/>
              <a:buChar char="•"/>
            </a:pPr>
            <a:r>
              <a:rPr lang="en-US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If “everything not forbidden is 	   authorized” the writer of Hebrews is wrong!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62200"/>
            <a:ext cx="9144000" cy="4495800"/>
          </a:xfrm>
          <a:noFill/>
        </p:spPr>
        <p:txBody>
          <a:bodyPr lIns="457200" tIns="182880" rIns="457200" bIns="182880" anchor="t">
            <a:normAutofit fontScale="85000" lnSpcReduction="10000"/>
          </a:bodyPr>
          <a:lstStyle/>
          <a:p>
            <a:pPr marL="338138" indent="-338138" algn="l">
              <a:buFont typeface="Arial"/>
              <a:buChar char="•"/>
            </a:pP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God said nothing about Gentiles being circumcised to be saved (Acts 15).</a:t>
            </a:r>
          </a:p>
          <a:p>
            <a:pPr marL="795338" lvl="1" indent="-338138" algn="l">
              <a:buFont typeface="Arial"/>
              <a:buChar char="•"/>
            </a:pPr>
            <a:r>
              <a:rPr lang="en-US" sz="3529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Peter used necessary inference (Acts 15:7-11). </a:t>
            </a:r>
          </a:p>
          <a:p>
            <a:pPr marL="795338" lvl="1" indent="-338138" algn="l">
              <a:buFont typeface="Arial"/>
              <a:buChar char="•"/>
            </a:pPr>
            <a:r>
              <a:rPr lang="en-US" sz="3529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Paul &amp; Barnabas used apostolic example (Acts 15:12).</a:t>
            </a:r>
          </a:p>
          <a:p>
            <a:pPr marL="795338" lvl="1" indent="-338138" algn="l">
              <a:buFont typeface="Arial"/>
              <a:buChar char="•"/>
            </a:pPr>
            <a:r>
              <a:rPr lang="en-US" sz="3529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James used direct statement from Scripture (Acts 15:13-21; Amos 9:11-12).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62200"/>
            <a:ext cx="9144000" cy="4267200"/>
          </a:xfrm>
          <a:noFill/>
        </p:spPr>
        <p:txBody>
          <a:bodyPr lIns="457200" tIns="182880" rIns="457200" bIns="182880" anchor="t">
            <a:normAutofit fontScale="92500"/>
          </a:bodyPr>
          <a:lstStyle/>
          <a:p>
            <a:pPr marL="338138" indent="-338138" algn="l">
              <a:buFont typeface="Arial"/>
              <a:buChar char="•"/>
            </a:pPr>
            <a:r>
              <a:rPr lang="en-US" sz="4108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“To whom we gave no such commandment” (Acts 15:24).</a:t>
            </a:r>
          </a:p>
          <a:p>
            <a:pPr marL="795338" lvl="1" indent="-338138" algn="l">
              <a:buFont typeface="Wingdings" charset="2"/>
              <a:buChar char="§"/>
            </a:pPr>
            <a:r>
              <a:rPr lang="en-US" sz="3243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The inspired letter from the apostles, elders, and brethren.</a:t>
            </a:r>
          </a:p>
          <a:p>
            <a:pPr marL="795338" lvl="1" indent="-338138" algn="l">
              <a:buFont typeface="Wingdings" charset="2"/>
              <a:buChar char="§"/>
            </a:pPr>
            <a:r>
              <a:rPr lang="en-US" sz="3243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God did not tell the Gentiles that they did not have to be circumcised.</a:t>
            </a:r>
          </a:p>
          <a:p>
            <a:pPr marL="795338" lvl="1" indent="-338138" algn="l">
              <a:buFont typeface="Wingdings" charset="2"/>
              <a:buChar char="§"/>
            </a:pPr>
            <a:r>
              <a:rPr lang="en-US" sz="3243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God had not commanded it. He was silent.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62200"/>
            <a:ext cx="9144000" cy="4495800"/>
          </a:xfrm>
          <a:noFill/>
        </p:spPr>
        <p:txBody>
          <a:bodyPr lIns="457200" tIns="182880" rIns="457200" bIns="182880" anchor="t">
            <a:normAutofit/>
          </a:bodyPr>
          <a:lstStyle/>
          <a:p>
            <a:pPr marL="338138" indent="-338138" algn="l"/>
            <a:r>
              <a:rPr lang="en-US" sz="4108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APPLICATION</a:t>
            </a:r>
          </a:p>
          <a:p>
            <a:pPr marL="795338" lvl="1" indent="-338138" algn="l">
              <a:buFont typeface="Wingdings" charset="2"/>
              <a:buChar char="§"/>
            </a:pPr>
            <a:r>
              <a:rPr lang="en-US" sz="3243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Instrumental Music in worship.</a:t>
            </a:r>
          </a:p>
          <a:p>
            <a:pPr marL="795338" lvl="1" indent="-338138" algn="l">
              <a:buFont typeface="Wingdings" charset="2"/>
              <a:buChar char="§"/>
            </a:pPr>
            <a:r>
              <a:rPr lang="en-US" sz="3243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Sprinkling instead of immersion.</a:t>
            </a:r>
          </a:p>
          <a:p>
            <a:pPr marL="795338" lvl="1" indent="-338138" algn="l">
              <a:buFont typeface="Wingdings" charset="2"/>
              <a:buChar char="§"/>
            </a:pPr>
            <a:r>
              <a:rPr lang="en-US" sz="3243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Infant baptism.</a:t>
            </a:r>
          </a:p>
          <a:p>
            <a:pPr marL="795338" lvl="1" indent="-338138" algn="l">
              <a:buFont typeface="Wingdings" charset="2"/>
              <a:buChar char="§"/>
            </a:pPr>
            <a:r>
              <a:rPr lang="en-US" sz="3243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Church sponsored social works.</a:t>
            </a:r>
          </a:p>
          <a:p>
            <a:pPr marL="795338" lvl="1" indent="-338138" algn="l">
              <a:buFont typeface="Wingdings" charset="2"/>
              <a:buChar char="§"/>
            </a:pPr>
            <a:r>
              <a:rPr lang="en-US" sz="3243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Church support of human institutions.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62200"/>
            <a:ext cx="9144000" cy="4495800"/>
          </a:xfrm>
          <a:noFill/>
        </p:spPr>
        <p:txBody>
          <a:bodyPr lIns="457200" tIns="182880" rIns="457200" bIns="182880" anchor="t">
            <a:normAutofit/>
          </a:bodyPr>
          <a:lstStyle/>
          <a:p>
            <a:pPr marL="338138" indent="-338138" algn="l">
              <a:buFont typeface="Arial"/>
              <a:buChar char="•"/>
            </a:pPr>
            <a:r>
              <a:rPr lang="en-US" sz="4108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Should we argue, “Where does the Bible say we can’t do it?”</a:t>
            </a:r>
          </a:p>
          <a:p>
            <a:pPr marL="795338" lvl="1" indent="-338138" algn="l">
              <a:buFont typeface="Wingdings" charset="2"/>
              <a:buChar char="§"/>
            </a:pPr>
            <a:r>
              <a:rPr lang="en-US" sz="34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What is the Bible view?</a:t>
            </a:r>
          </a:p>
          <a:p>
            <a:pPr marL="795338" lvl="1" indent="-338138" algn="l">
              <a:buFont typeface="Wingdings" charset="2"/>
              <a:buChar char="§"/>
            </a:pPr>
            <a:r>
              <a:rPr lang="en-US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What God says is authorized?</a:t>
            </a:r>
          </a:p>
          <a:p>
            <a:pPr marL="795338" lvl="1" indent="-338138" algn="l">
              <a:buFont typeface="Wingdings" charset="2"/>
              <a:buChar char="§"/>
            </a:pPr>
            <a:r>
              <a:rPr lang="en-US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Or, we can do anything God has not forbidden? (cf. 2 John 9; Gal. 1:8).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477</Words>
  <Application>Microsoft Macintosh PowerPoint</Application>
  <PresentationFormat>On-screen Show (4:3)</PresentationFormat>
  <Paragraphs>38</Paragraphs>
  <Slides>10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When God is Silent</dc:title>
  <dc:creator> </dc:creator>
  <cp:lastModifiedBy>Kyle Pope</cp:lastModifiedBy>
  <cp:revision>15</cp:revision>
  <dcterms:created xsi:type="dcterms:W3CDTF">2016-11-20T06:02:50Z</dcterms:created>
  <dcterms:modified xsi:type="dcterms:W3CDTF">2016-11-20T06:03:04Z</dcterms:modified>
</cp:coreProperties>
</file>