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70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4" r:id="rId6"/>
    <p:sldId id="262" r:id="rId7"/>
  </p:sldIdLst>
  <p:sldSz cx="9144000" cy="6858000" type="screen4x3"/>
  <p:notesSz cx="6858000" cy="9144000"/>
  <p:embeddedFontLst>
    <p:embeddedFont>
      <p:font typeface="Wingdings 3" charset="2"/>
      <p:regular r:id="rId9"/>
    </p:embeddedFont>
    <p:embeddedFont>
      <p:font typeface="Calibri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00" autoAdjust="0"/>
    <p:restoredTop sz="94280" autoAdjust="0"/>
  </p:normalViewPr>
  <p:slideViewPr>
    <p:cSldViewPr snapToGrid="0">
      <p:cViewPr varScale="1">
        <p:scale>
          <a:sx n="98" d="100"/>
          <a:sy n="98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font" Target="fonts/font1.fntdata"/><Relationship Id="rId1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F5F5A-D7C1-4061-80BF-0F1DBC65820C}" type="datetimeFigureOut">
              <a:rPr lang="en-US" smtClean="0"/>
              <a:pPr/>
              <a:t>11/20/16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2C34-0E53-4B5A-B8CF-183ACA9BA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313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2C34-0E53-4B5A-B8CF-183ACA9BA6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383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798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477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00295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87505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60971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3760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37128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2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020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517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382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31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8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302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275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496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379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062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Acts 22:3-16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2497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entury Gothic (Headings)"/>
                <a:cs typeface="Century Gothic (Headings)"/>
              </a:rPr>
              <a:t>Many</a:t>
            </a:r>
            <a:r>
              <a:rPr lang="en-US" sz="4000" b="1" dirty="0" smtClean="0">
                <a:latin typeface="Century Gothic (Headings)"/>
                <a:cs typeface="Century Gothic (Headings)"/>
              </a:rPr>
              <a:t> are </a:t>
            </a:r>
            <a:r>
              <a:rPr lang="en-US" sz="4000" b="1" dirty="0">
                <a:latin typeface="Century Gothic (Headings)"/>
                <a:cs typeface="Century Gothic (Headings)"/>
              </a:rPr>
              <a:t>where Saul was when Ananias came to </a:t>
            </a:r>
            <a:r>
              <a:rPr lang="en-US" sz="4000" b="1" dirty="0" smtClean="0">
                <a:latin typeface="Century Gothic (Headings)"/>
                <a:cs typeface="Century Gothic (Headings)"/>
              </a:rPr>
              <a:t>him</a:t>
            </a:r>
            <a:endParaRPr lang="en-US" sz="4000" b="1" dirty="0">
              <a:latin typeface="Century Gothic (Headings)"/>
              <a:cs typeface="Century Gothic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5" y="2332433"/>
            <a:ext cx="7352420" cy="4133589"/>
          </a:xfrm>
        </p:spPr>
        <p:txBody>
          <a:bodyPr>
            <a:noAutofit/>
          </a:bodyPr>
          <a:lstStyle/>
          <a:p>
            <a:r>
              <a:rPr lang="en-US" sz="2600" dirty="0"/>
              <a:t>A Sinner  (</a:t>
            </a:r>
            <a:r>
              <a:rPr lang="en-US" sz="2600" i="1" dirty="0"/>
              <a:t>“The chief of sinners” 1 Tim. 1:12-15</a:t>
            </a:r>
            <a:r>
              <a:rPr lang="en-US" sz="2600" dirty="0"/>
              <a:t>)</a:t>
            </a:r>
          </a:p>
          <a:p>
            <a:r>
              <a:rPr lang="en-US" sz="2600" dirty="0"/>
              <a:t>A Believer (</a:t>
            </a:r>
            <a:r>
              <a:rPr lang="en-US" sz="2600" i="1" dirty="0"/>
              <a:t>“I am Jesus of Nazareth.”</a:t>
            </a:r>
            <a:r>
              <a:rPr lang="en-US" sz="2600" dirty="0"/>
              <a:t>)</a:t>
            </a:r>
            <a:endParaRPr lang="en-US" sz="2600" dirty="0" smtClean="0"/>
          </a:p>
          <a:p>
            <a:r>
              <a:rPr lang="en-US" sz="2600" dirty="0" smtClean="0"/>
              <a:t>Penitent </a:t>
            </a:r>
            <a:r>
              <a:rPr lang="en-US" sz="2600" dirty="0"/>
              <a:t>(</a:t>
            </a:r>
            <a:r>
              <a:rPr lang="en-US" sz="2600" i="1" dirty="0"/>
              <a:t>“What shall I do, Lord?”</a:t>
            </a:r>
            <a:r>
              <a:rPr lang="en-US" sz="2600" dirty="0"/>
              <a:t>)</a:t>
            </a:r>
          </a:p>
          <a:p>
            <a:r>
              <a:rPr lang="en-US" sz="2600" dirty="0"/>
              <a:t>Waiting for someone to tell him what he should do. (“</a:t>
            </a:r>
            <a:r>
              <a:rPr lang="en-US" sz="2600" i="1" dirty="0"/>
              <a:t>Arise and go into Damascus, and there you will be told all things which are appointed for you to do</a:t>
            </a:r>
            <a:r>
              <a:rPr lang="en-US" sz="2600" dirty="0"/>
              <a:t>.’)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82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6" y="699730"/>
            <a:ext cx="6619244" cy="2729270"/>
          </a:xfrm>
        </p:spPr>
        <p:txBody>
          <a:bodyPr/>
          <a:lstStyle/>
          <a:p>
            <a:r>
              <a:rPr lang="en-US" b="1" dirty="0"/>
              <a:t>Instructions from the Lord’s Messenger: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66216" y="3167268"/>
            <a:ext cx="6619244" cy="2362200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baseline="30000" dirty="0"/>
              <a:t>16 ”</a:t>
            </a:r>
            <a:r>
              <a:rPr lang="en-US" sz="3600" i="1" dirty="0"/>
              <a:t>And now why are you waiting? Arise and be baptized, and wash away your sins, calling on the name of the Lord.”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4660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i="1" dirty="0"/>
              <a:t>“Why are</a:t>
            </a:r>
            <a:r>
              <a:rPr lang="en-US" sz="4500" b="1" i="1" dirty="0" smtClean="0"/>
              <a:t> YOU </a:t>
            </a:r>
            <a:r>
              <a:rPr lang="en-US" sz="4500" b="1" i="1" dirty="0"/>
              <a:t>waiting?”</a:t>
            </a:r>
            <a:endParaRPr lang="en-US" sz="45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2085474"/>
            <a:ext cx="8546049" cy="4015873"/>
          </a:xfrm>
        </p:spPr>
        <p:txBody>
          <a:bodyPr>
            <a:normAutofit/>
          </a:bodyPr>
          <a:lstStyle/>
          <a:p>
            <a:r>
              <a:rPr lang="en-US" sz="2600" dirty="0"/>
              <a:t>“I am not old </a:t>
            </a:r>
            <a:r>
              <a:rPr lang="en-US" sz="2600" dirty="0" smtClean="0"/>
              <a:t>enough” (Matt. 19:14).</a:t>
            </a:r>
          </a:p>
          <a:p>
            <a:r>
              <a:rPr lang="en-US" sz="2600" dirty="0"/>
              <a:t>“I am not ready to leave my </a:t>
            </a:r>
            <a:r>
              <a:rPr lang="en-US" sz="2600" dirty="0" smtClean="0"/>
              <a:t>sins” (Rom. 6:23, 3-5).</a:t>
            </a:r>
          </a:p>
          <a:p>
            <a:r>
              <a:rPr lang="en-US" sz="2600" dirty="0"/>
              <a:t>“I do not know </a:t>
            </a:r>
            <a:r>
              <a:rPr lang="en-US" sz="2600" dirty="0" smtClean="0"/>
              <a:t>enough” (Acts 8:37).</a:t>
            </a:r>
          </a:p>
          <a:p>
            <a:r>
              <a:rPr lang="en-US" sz="2600" dirty="0"/>
              <a:t>“I have already been </a:t>
            </a:r>
            <a:r>
              <a:rPr lang="en-US" sz="2600" dirty="0" smtClean="0"/>
              <a:t>baptized” (Acts </a:t>
            </a:r>
            <a:r>
              <a:rPr lang="en-US" sz="2600" dirty="0" smtClean="0"/>
              <a:t>19:1</a:t>
            </a:r>
            <a:r>
              <a:rPr lang="en-US" sz="2600" dirty="0" smtClean="0"/>
              <a:t>-5).</a:t>
            </a:r>
          </a:p>
          <a:p>
            <a:r>
              <a:rPr lang="en-US" sz="2600" dirty="0" smtClean="0"/>
              <a:t>“Waiting for a more convenient time” (Acts 24:25).</a:t>
            </a:r>
          </a:p>
          <a:p>
            <a:r>
              <a:rPr lang="en-US" sz="2600" dirty="0" smtClean="0"/>
              <a:t>“To be saved by calling on the Lord” (Acts 2:21). </a:t>
            </a:r>
            <a:endParaRPr lang="en-US" sz="2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1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1" y="518319"/>
            <a:ext cx="7347857" cy="2112148"/>
          </a:xfrm>
        </p:spPr>
        <p:txBody>
          <a:bodyPr/>
          <a:lstStyle/>
          <a:p>
            <a:pPr algn="ctr"/>
            <a:r>
              <a:rPr lang="en-US" sz="4600" dirty="0" smtClean="0"/>
              <a:t>This is the way one                 “calls on the name of the Lord!”</a:t>
            </a:r>
            <a:endParaRPr lang="en-US" sz="4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47936" y="2954415"/>
            <a:ext cx="7801152" cy="3736670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4600" dirty="0" smtClean="0"/>
          </a:p>
          <a:p>
            <a:pPr algn="ctr"/>
            <a:r>
              <a:rPr lang="en-US" sz="4600" dirty="0" smtClean="0"/>
              <a:t>Matthew 7:21</a:t>
            </a:r>
          </a:p>
          <a:p>
            <a:pPr algn="ctr"/>
            <a:r>
              <a:rPr lang="en-US" sz="4600" dirty="0" smtClean="0"/>
              <a:t>Acts 2:37-38</a:t>
            </a:r>
          </a:p>
          <a:p>
            <a:pPr algn="ctr"/>
            <a:r>
              <a:rPr lang="en-US" sz="4600" dirty="0" smtClean="0"/>
              <a:t>Acts </a:t>
            </a:r>
            <a:r>
              <a:rPr lang="en-US" sz="4600" dirty="0"/>
              <a:t>22:16</a:t>
            </a:r>
            <a:endParaRPr lang="en-US" sz="4600" i="1" baseline="30000" dirty="0"/>
          </a:p>
          <a:p>
            <a:pPr algn="ctr"/>
            <a:r>
              <a:rPr lang="en-US" sz="4200" i="1" baseline="30000" dirty="0"/>
              <a:t> ”</a:t>
            </a:r>
            <a:r>
              <a:rPr lang="en-US" sz="4200" i="1" dirty="0"/>
              <a:t>And now why are you waiting? Arise and be baptized, and wash away your sins, calling on the name of the Lord.”</a:t>
            </a:r>
          </a:p>
          <a:p>
            <a:endParaRPr lang="en-US" sz="4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7445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What Saul </a:t>
            </a:r>
            <a:r>
              <a:rPr lang="en-US" sz="5400" b="1" dirty="0" smtClean="0"/>
              <a:t>Did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1683" y="3718123"/>
            <a:ext cx="440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Acts 9:16-</a:t>
            </a:r>
            <a:r>
              <a:rPr lang="en-US" sz="5400" dirty="0" smtClean="0"/>
              <a:t>19</a:t>
            </a:r>
            <a:endParaRPr lang="en-US" sz="5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8654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395</TotalTime>
  <Words>305</Words>
  <Application>Microsoft Macintosh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Wingdings 3</vt:lpstr>
      <vt:lpstr>Calibri</vt:lpstr>
      <vt:lpstr>Ion</vt:lpstr>
      <vt:lpstr>Acts 22:3-16</vt:lpstr>
      <vt:lpstr>Many are where Saul was when Ananias came to him</vt:lpstr>
      <vt:lpstr>Instructions from the Lord’s Messenger:</vt:lpstr>
      <vt:lpstr>“Why are YOU waiting?”</vt:lpstr>
      <vt:lpstr>This is the way one                 “calls on the name of the Lord!”</vt:lpstr>
      <vt:lpstr>What Saul Did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22:3-16</dc:title>
  <dc:creator>Sewell</dc:creator>
  <cp:lastModifiedBy>Kyle Pope</cp:lastModifiedBy>
  <cp:revision>25</cp:revision>
  <dcterms:created xsi:type="dcterms:W3CDTF">2016-11-20T22:16:48Z</dcterms:created>
  <dcterms:modified xsi:type="dcterms:W3CDTF">2016-11-20T22:17:47Z</dcterms:modified>
</cp:coreProperties>
</file>