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AE1E79-BEB8-4922-884D-02ACEFA074EE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1EED45-ED6E-4B65-9BDF-F457BD8AC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495801"/>
            <a:ext cx="7924800" cy="13716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Why Jesus Came</a:t>
            </a:r>
            <a:endParaRPr lang="en-US" sz="60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93675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670"/>
            <a:ext cx="8153400" cy="106573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TO Do God’s Will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09892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“Do not think that I came to abolish the Law or the Prophets; I did not come to abolish but to fulfill” (Matthew 5:17).</a:t>
            </a:r>
          </a:p>
          <a:p>
            <a:pPr marL="0" indent="0">
              <a:buNone/>
            </a:pPr>
            <a:r>
              <a:rPr lang="en-US" b="1" dirty="0" smtClean="0"/>
              <a:t>“For I have come down from heaven, not to do My own will, but the will of Him who sent Me…” (John 6:38-40).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52659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6689"/>
            <a:ext cx="8153400" cy="1038711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TO Save Sinners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162"/>
            <a:ext cx="78486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“It is not those who are well who need a physician, but those who are sick. I did not come to call the righteous, but sinners to repentance” (Luke 5:32).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“the Son of Man did not come to destroy men’s lives, but to save them” (Luke 9:56)</a:t>
            </a:r>
          </a:p>
          <a:p>
            <a:pPr marL="0" indent="0">
              <a:buNone/>
            </a:pPr>
            <a:r>
              <a:rPr lang="en-US" b="1" dirty="0" smtClean="0"/>
              <a:t>“For the Son of Man came to seek and to save that which was lost” (Luke 19:10).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82928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066800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TO Enlighten the World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4162"/>
            <a:ext cx="80772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“Let us go into the next towns, that I may preach…for this purpose I have come” (Mark 1:38).</a:t>
            </a:r>
          </a:p>
          <a:p>
            <a:pPr marL="0" indent="0">
              <a:buNone/>
            </a:pPr>
            <a:r>
              <a:rPr lang="en-US" b="1" dirty="0" smtClean="0"/>
              <a:t>“For this I have been born, and for this I have come into the world, to testify to the truth. Everyone who is of the truth hears my voice” (John 18:37).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82229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066800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TO BRING SEPARATION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162"/>
            <a:ext cx="7696200" cy="507523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“Do not think that I came to bring peace on the earth; I did not come to bring peace, but  a sword” (Matthew 10:34).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“I have come to cast fire on the earth” (Luke 12:49).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“</a:t>
            </a:r>
            <a:r>
              <a:rPr lang="en-US" b="1" dirty="0"/>
              <a:t>For judgment I came into this world so that those who do not see may see, and that those who see may become </a:t>
            </a:r>
            <a:r>
              <a:rPr lang="en-US" b="1" dirty="0" smtClean="0"/>
              <a:t>blind” </a:t>
            </a:r>
            <a:r>
              <a:rPr lang="en-US" b="1" dirty="0"/>
              <a:t>(John 9:</a:t>
            </a:r>
            <a:r>
              <a:rPr lang="en-US" b="1" dirty="0" smtClean="0"/>
              <a:t>39).</a:t>
            </a:r>
          </a:p>
          <a:p>
            <a:pPr>
              <a:spcAft>
                <a:spcPts val="600"/>
              </a:spcAft>
            </a:pP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43494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0668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TO RANSOM OUR SOULS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4162"/>
            <a:ext cx="800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“For even the Son of Man did not come to be served, but to serve, and to give His life as a ransom for many” (Mark 10:45).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144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366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Why Jesus Came</vt:lpstr>
      <vt:lpstr>TO Do God’s Will</vt:lpstr>
      <vt:lpstr>TO Save Sinners</vt:lpstr>
      <vt:lpstr>TO Enlighten the World</vt:lpstr>
      <vt:lpstr>TO BRING SEPARATION</vt:lpstr>
      <vt:lpstr>TO RANSOM OUR SOULS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Need Him</dc:title>
  <dc:creator>Windows User</dc:creator>
  <cp:lastModifiedBy>Kyle Pope</cp:lastModifiedBy>
  <cp:revision>35</cp:revision>
  <dcterms:created xsi:type="dcterms:W3CDTF">2016-07-22T22:19:06Z</dcterms:created>
  <dcterms:modified xsi:type="dcterms:W3CDTF">2016-07-22T22:19:20Z</dcterms:modified>
</cp:coreProperties>
</file>