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6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7AE1E79-BEB8-4922-884D-02ACEFA074EE}" type="datetimeFigureOut">
              <a:rPr lang="en-US" smtClean="0"/>
              <a:pPr/>
              <a:t>7/22/16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01EED45-ED6E-4B65-9BDF-F457BD8AC7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495801"/>
            <a:ext cx="7924800" cy="1371600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Why Jesus Came</a:t>
            </a:r>
            <a:endParaRPr lang="en-US" sz="6000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393675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9670"/>
            <a:ext cx="8153400" cy="1065730"/>
          </a:xfrm>
        </p:spPr>
        <p:txBody>
          <a:bodyPr>
            <a:normAutofit/>
          </a:bodyPr>
          <a:lstStyle/>
          <a:p>
            <a:r>
              <a:rPr lang="en-US" sz="5000" dirty="0" smtClean="0"/>
              <a:t>TO Do God’s Will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01000" cy="4098925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dirty="0" smtClean="0"/>
              <a:t>“Do not think that I came to abolish the Law or the Prophets; I did not come to abolish but to fulfill” (Matthew 5:17).</a:t>
            </a:r>
          </a:p>
          <a:p>
            <a:pPr marL="0" indent="0">
              <a:buNone/>
            </a:pPr>
            <a:r>
              <a:rPr lang="en-US" b="1" dirty="0" smtClean="0"/>
              <a:t>“For I have come down from heaven, not to do My own will, but the will of Him who sent Me…” (John 6:38-40).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152659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6689"/>
            <a:ext cx="8153400" cy="1038711"/>
          </a:xfrm>
        </p:spPr>
        <p:txBody>
          <a:bodyPr>
            <a:noAutofit/>
          </a:bodyPr>
          <a:lstStyle/>
          <a:p>
            <a:r>
              <a:rPr lang="en-US" sz="5000" b="1" dirty="0" smtClean="0"/>
              <a:t>TO Save Sinners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162"/>
            <a:ext cx="7848600" cy="4525963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dirty="0" smtClean="0"/>
              <a:t>“It is not those who are well who need a physician, but those who are sick. I did not come to call the righteous, but sinners to repentance” (Luke 5:32).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b="1" dirty="0" smtClean="0"/>
              <a:t>“the Son of Man did not come to destroy men’s lives, but to save them” (Luke 9:56)</a:t>
            </a:r>
          </a:p>
          <a:p>
            <a:pPr marL="0" indent="0">
              <a:buNone/>
            </a:pPr>
            <a:r>
              <a:rPr lang="en-US" b="1" dirty="0" smtClean="0"/>
              <a:t>“For the Son of Man came to seek and to save that which was lost” (Luke 19:10).</a:t>
            </a:r>
            <a:endParaRPr lang="en-US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182928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458200" cy="1066800"/>
          </a:xfrm>
        </p:spPr>
        <p:txBody>
          <a:bodyPr>
            <a:noAutofit/>
          </a:bodyPr>
          <a:lstStyle/>
          <a:p>
            <a:r>
              <a:rPr lang="en-US" sz="5000" b="1" dirty="0" smtClean="0"/>
              <a:t>TO Enlighten the World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4162"/>
            <a:ext cx="8077200" cy="4525963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dirty="0" smtClean="0"/>
              <a:t>“Let us go into the next towns, that I may preach…for this purpose I have come” (Mark 1:38).</a:t>
            </a:r>
          </a:p>
          <a:p>
            <a:pPr marL="0" indent="0">
              <a:buNone/>
            </a:pPr>
            <a:r>
              <a:rPr lang="en-US" b="1" dirty="0" smtClean="0"/>
              <a:t>“For this I have been born, and for this I have come into the world, to testify to the truth. Everyone who is of the truth hears my voice” (John 18:37).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382229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305800" cy="1066800"/>
          </a:xfrm>
        </p:spPr>
        <p:txBody>
          <a:bodyPr>
            <a:noAutofit/>
          </a:bodyPr>
          <a:lstStyle/>
          <a:p>
            <a:r>
              <a:rPr lang="en-US" sz="5000" b="1" dirty="0" smtClean="0"/>
              <a:t>TO BRING SEPARATION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162"/>
            <a:ext cx="7696200" cy="5075238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 smtClean="0"/>
              <a:t>“Do not think that I came to bring peace on the earth; I did not come to bring peace, but  a sword” (Matthew 10:34).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b="1" dirty="0" smtClean="0"/>
              <a:t>“I have come to cast fire on the earth” (Luke 12:49).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b="1" dirty="0" smtClean="0"/>
              <a:t>“</a:t>
            </a:r>
            <a:r>
              <a:rPr lang="en-US" b="1" dirty="0"/>
              <a:t>For judgment I came into this world so that those who do not see may see, and that those who see may become </a:t>
            </a:r>
            <a:r>
              <a:rPr lang="en-US" b="1" dirty="0" smtClean="0"/>
              <a:t>blind” </a:t>
            </a:r>
            <a:r>
              <a:rPr lang="en-US" b="1" dirty="0"/>
              <a:t>(John 9:</a:t>
            </a:r>
            <a:r>
              <a:rPr lang="en-US" b="1" dirty="0" smtClean="0"/>
              <a:t>39).</a:t>
            </a:r>
          </a:p>
          <a:p>
            <a:pPr>
              <a:spcAft>
                <a:spcPts val="600"/>
              </a:spcAft>
            </a:pPr>
            <a:endParaRPr lang="en-US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743494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382000" cy="1066800"/>
          </a:xfrm>
        </p:spPr>
        <p:txBody>
          <a:bodyPr>
            <a:normAutofit/>
          </a:bodyPr>
          <a:lstStyle/>
          <a:p>
            <a:r>
              <a:rPr lang="en-US" sz="5000" b="1" dirty="0" smtClean="0"/>
              <a:t>TO RANSOM OUR SOULS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54162"/>
            <a:ext cx="8001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“For even the Son of Man did not come to be served, but to serve, and to give His life as a ransom for many” (Mark 10:45).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1144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rek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184</TotalTime>
  <Words>366</Words>
  <Application>Microsoft Macintosh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Why Jesus Came</vt:lpstr>
      <vt:lpstr>TO Do God’s Will</vt:lpstr>
      <vt:lpstr>TO Save Sinners</vt:lpstr>
      <vt:lpstr>TO Enlighten the World</vt:lpstr>
      <vt:lpstr>TO BRING SEPARATION</vt:lpstr>
      <vt:lpstr>TO RANSOM OUR SOULS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We Need Him</dc:title>
  <dc:creator>Windows User</dc:creator>
  <cp:lastModifiedBy>Kyle Pope</cp:lastModifiedBy>
  <cp:revision>35</cp:revision>
  <dcterms:created xsi:type="dcterms:W3CDTF">2016-07-22T22:19:06Z</dcterms:created>
  <dcterms:modified xsi:type="dcterms:W3CDTF">2016-07-22T22:19:20Z</dcterms:modified>
</cp:coreProperties>
</file>