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sldIdLst>
    <p:sldId id="256" r:id="rId2"/>
    <p:sldId id="261" r:id="rId3"/>
    <p:sldId id="262" r:id="rId4"/>
    <p:sldId id="257" r:id="rId5"/>
    <p:sldId id="269" r:id="rId6"/>
    <p:sldId id="258" r:id="rId7"/>
    <p:sldId id="273" r:id="rId8"/>
    <p:sldId id="259" r:id="rId9"/>
    <p:sldId id="263" r:id="rId10"/>
    <p:sldId id="260" r:id="rId11"/>
    <p:sldId id="264" r:id="rId12"/>
    <p:sldId id="267" r:id="rId13"/>
    <p:sldId id="270" r:id="rId14"/>
    <p:sldId id="271" r:id="rId15"/>
    <p:sldId id="266" r:id="rId16"/>
    <p:sldId id="272" r:id="rId17"/>
    <p:sldId id="268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2400">
                <a:latin typeface="Times New Roman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9248D1-CC07-6D47-9778-4E13153225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EB35D2-1A29-6544-8212-02B9393FE4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09631A-F2E4-B344-8120-B4B6921CDA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F26137-AEB3-6A4A-88A5-1C0F01A333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7D4521-A617-1846-97D1-67B59FB504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1B8FB1-B3E5-744C-BAB9-A564169EE6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FA295D-9E0E-E345-8F0C-051F20386D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74A58E-7E48-3A4B-BBCC-B0E82A7390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BE1587-104C-944C-BCE2-CC9B7F2D36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C69821-7257-B14E-B7BC-1846230729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66C0F7-27E3-3E4F-9D0E-61C65A15A0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2400">
                <a:latin typeface="Times New Roman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endParaRPr lang="en-US" sz="2400">
                  <a:latin typeface="Times New Roman" charset="0"/>
                </a:endParaRPr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4151C43-218F-714C-8839-62BEB9087E3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charset="2"/>
        <a:buChar char="n"/>
        <a:defRPr sz="28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n"/>
        <a:defRPr sz="26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charset="2"/>
        <a:buChar char="n"/>
        <a:defRPr sz="23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What A Righteous Father Will Do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3600" b="1"/>
              <a:t>Luke 15:11-32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The Righteous Father Did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/>
            <a:r>
              <a:rPr lang="en-US"/>
              <a:t>The other son --- the “faithful” son --- tried to play the card of unfairness and manipulate his father by working on his emotions.</a:t>
            </a:r>
          </a:p>
          <a:p>
            <a:pPr eaLnBrk="1" hangingPunct="1"/>
            <a:r>
              <a:rPr lang="en-US"/>
              <a:t>What  should a righteous father do?</a:t>
            </a:r>
          </a:p>
          <a:p>
            <a:pPr lvl="1" eaLnBrk="1" hangingPunct="1"/>
            <a:r>
              <a:rPr lang="en-US" sz="2200"/>
              <a:t>Make a “tough” decision in which he risks the genuine possibility of losing this son?</a:t>
            </a:r>
          </a:p>
          <a:p>
            <a:pPr lvl="1" eaLnBrk="1" hangingPunct="1"/>
            <a:r>
              <a:rPr lang="en-US" sz="2200"/>
              <a:t>Make a “compromising” decision, essentially making both sons unhappy and risk losing both of them?</a:t>
            </a:r>
          </a:p>
          <a:p>
            <a:pPr lvl="1" eaLnBrk="1" hangingPunct="1"/>
            <a:r>
              <a:rPr lang="en-US" sz="2200"/>
              <a:t>Should he try to pacify both parties?</a:t>
            </a:r>
          </a:p>
          <a:p>
            <a:pPr lvl="1" eaLnBrk="1" hangingPunct="1"/>
            <a:r>
              <a:rPr lang="en-US" sz="2200"/>
              <a:t>Should he just throw up his hands and do nothing?</a:t>
            </a:r>
          </a:p>
          <a:p>
            <a:pPr lvl="1" eaLnBrk="1" hangingPunct="1"/>
            <a:r>
              <a:rPr lang="en-US" sz="2200"/>
              <a:t>Should he just do what is right, </a:t>
            </a:r>
            <a:r>
              <a:rPr lang="en-US" sz="2200" i="1" u="sng"/>
              <a:t>regardless of consequences</a:t>
            </a:r>
            <a:r>
              <a:rPr lang="en-US" sz="2200"/>
              <a:t>, realizing that he is </a:t>
            </a:r>
            <a:r>
              <a:rPr lang="en-US" sz="2200" i="1" u="sng"/>
              <a:t>not responsible</a:t>
            </a:r>
            <a:r>
              <a:rPr lang="en-US" sz="2200"/>
              <a:t> for whatever decision either son may choose?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The Righteous Father Did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b="1"/>
              <a:t>He Corrected His Child With Conviction. – </a:t>
            </a: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Luke 15:25-32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Vs. 32 - “Son, it is right…” NKJV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He </a:t>
            </a:r>
            <a:r>
              <a:rPr lang="en-US" sz="2400" i="1" u="sng"/>
              <a:t>knew</a:t>
            </a:r>
            <a:r>
              <a:rPr lang="en-US" sz="2400"/>
              <a:t> what was right – He </a:t>
            </a:r>
            <a:r>
              <a:rPr lang="en-US" sz="2400" i="1" u="sng"/>
              <a:t>decided</a:t>
            </a:r>
            <a:r>
              <a:rPr lang="en-US" sz="2400"/>
              <a:t> what was right – He </a:t>
            </a:r>
            <a:r>
              <a:rPr lang="en-US" sz="2400" i="1" u="sng"/>
              <a:t>declared</a:t>
            </a:r>
            <a:r>
              <a:rPr lang="en-US" sz="2400"/>
              <a:t> what was right – and He </a:t>
            </a:r>
            <a:r>
              <a:rPr lang="en-US" sz="2400" i="1" u="sng"/>
              <a:t>stood</a:t>
            </a:r>
            <a:r>
              <a:rPr lang="en-US" sz="2400"/>
              <a:t> by that right decision – period!!!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He would not be manipulated, intimidated, or threatened. He would not compromise. He would not give in. He stood firm for what is right!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Children need father’s (parents) who stand on what is right, who will not compromise in matters of right and wrong – even at the risk of losing a child to Satan.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Failure to stand by right decisions with conviction leads to a child’s compromising values, moral and spiritual relativism, and loss of respect for God and for parents. In short, it leads to rebellion!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“It Is Right!” – Luke 15:32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/>
            <a:r>
              <a:rPr lang="en-US" sz="3200"/>
              <a:t>The father was </a:t>
            </a:r>
            <a:r>
              <a:rPr lang="en-US" sz="3200" i="1" u="sng"/>
              <a:t>right</a:t>
            </a:r>
            <a:r>
              <a:rPr lang="en-US" sz="3200"/>
              <a:t> to allow his son to make his decisions – even when those decisions would result in rebellion against God and parents.</a:t>
            </a:r>
          </a:p>
          <a:p>
            <a:pPr eaLnBrk="1" hangingPunct="1"/>
            <a:r>
              <a:rPr lang="en-US" sz="3200"/>
              <a:t>It is still the right thing for a righteous father to do today.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“It Is Right!” – Luke 15:32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/>
            <a:r>
              <a:rPr lang="en-US" sz="3200"/>
              <a:t>The father was </a:t>
            </a:r>
            <a:r>
              <a:rPr lang="en-US" sz="3200" i="1" u="sng"/>
              <a:t>right</a:t>
            </a:r>
            <a:r>
              <a:rPr lang="en-US" sz="3200"/>
              <a:t> to allow his son to </a:t>
            </a:r>
            <a:r>
              <a:rPr lang="en-US" sz="3200" u="sng"/>
              <a:t>fully</a:t>
            </a:r>
            <a:r>
              <a:rPr lang="en-US" sz="3200"/>
              <a:t> experience the painful consequences of his poor choices – even when those choices and consequences brought pain and heartache to God and parents.</a:t>
            </a:r>
          </a:p>
          <a:p>
            <a:pPr eaLnBrk="1" hangingPunct="1"/>
            <a:r>
              <a:rPr lang="en-US" sz="3200"/>
              <a:t>It is still the right thing for a righteous father to do today.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“It Is Right!” – Luke 15:32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/>
            <a:r>
              <a:rPr lang="en-US" sz="3200"/>
              <a:t>The father was </a:t>
            </a:r>
            <a:r>
              <a:rPr lang="en-US" sz="3200" i="1" u="sng"/>
              <a:t>right</a:t>
            </a:r>
            <a:r>
              <a:rPr lang="en-US" sz="3200"/>
              <a:t> to receive his son with compassion after his son turned completely away from his rebellion (in attitude and lifestyle) against God and parents.</a:t>
            </a:r>
          </a:p>
          <a:p>
            <a:pPr eaLnBrk="1" hangingPunct="1"/>
            <a:r>
              <a:rPr lang="en-US" sz="3200"/>
              <a:t>It is still the right thing for a righteous father to do today.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“It Is Right!” – Luke 15:32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/>
            <a:r>
              <a:rPr lang="en-US" sz="3200"/>
              <a:t>The father was </a:t>
            </a:r>
            <a:r>
              <a:rPr lang="en-US" sz="3200" i="1" u="sng"/>
              <a:t>right</a:t>
            </a:r>
            <a:r>
              <a:rPr lang="en-US" sz="3200"/>
              <a:t> to fully restore privileges and blessings to his son AFTER there was full repentance on the part of his formerly rebellious son.</a:t>
            </a:r>
          </a:p>
          <a:p>
            <a:pPr eaLnBrk="1" hangingPunct="1"/>
            <a:r>
              <a:rPr lang="en-US" sz="3200"/>
              <a:t>It is still the right thing for a righteous father to do today.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“It Is Right!” – Luke 15:32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/>
            <a:r>
              <a:rPr lang="en-US" sz="3200"/>
              <a:t>The father was </a:t>
            </a:r>
            <a:r>
              <a:rPr lang="en-US" sz="3200" i="1" u="sng"/>
              <a:t>right</a:t>
            </a:r>
            <a:r>
              <a:rPr lang="en-US" sz="3200"/>
              <a:t> to correct his son with conviction – to stand upon every principle that is right – regardless of how this might affect his relationship with his children.</a:t>
            </a:r>
          </a:p>
          <a:p>
            <a:pPr eaLnBrk="1" hangingPunct="1"/>
            <a:r>
              <a:rPr lang="en-US" sz="3200"/>
              <a:t>It is still the right thing for a righteous father to do today.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Fathers…Parents…Do What Is Right!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At every point in this story, we learn what is the </a:t>
            </a:r>
            <a:r>
              <a:rPr lang="en-US" i="1" u="sng"/>
              <a:t>right</a:t>
            </a:r>
            <a:r>
              <a:rPr lang="en-US"/>
              <a:t> thing to do as a father, as a parent, with our children --- even when they choose rebellion against God and parents.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And we need the faith, the courage, and the conviction to stand firmly on what is right --- whether the child is living under our rule, or whether that child is of age, on his own, and has chosen to rebel against God and parents.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“It is right!” to take our firm stand on what is right. May God help us so to 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/>
            <a:r>
              <a:rPr lang="en-US" sz="2400"/>
              <a:t>Parenting requires stedfast, unwavering determination and commitment to “train up a child in the way that he should go.”</a:t>
            </a:r>
          </a:p>
          <a:p>
            <a:pPr eaLnBrk="1" hangingPunct="1"/>
            <a:r>
              <a:rPr lang="en-US" sz="2400"/>
              <a:t>“Training” is not simply teaching them – although teaching is essential to training. Training is quite demanding.</a:t>
            </a:r>
          </a:p>
          <a:p>
            <a:pPr eaLnBrk="1" hangingPunct="1"/>
            <a:r>
              <a:rPr lang="en-US" sz="2400"/>
              <a:t>Quite frankly, it takes a certain kind of “heart” – a heart of love, of conviction, and of courage –  to be the father and the parent that God expects us to be.</a:t>
            </a:r>
          </a:p>
          <a:p>
            <a:pPr eaLnBrk="1" hangingPunct="1"/>
            <a:r>
              <a:rPr lang="en-US" sz="2400"/>
              <a:t>The Bible has much to say about parenting – about being a father, a mother, and even some things that pertain to being a grandparent.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 Familiar Story – Luke 15:11-32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Emphasis and application is often focused on the prodigal son.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Certainly, there are many things that we can learn from that perspective.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However, a major lesson to learn from the story --- a </a:t>
            </a:r>
            <a:r>
              <a:rPr lang="en-US" i="1" u="sng"/>
              <a:t>vital</a:t>
            </a:r>
            <a:r>
              <a:rPr lang="en-US"/>
              <a:t> lesson that is often missed --- is from the perspective of the father.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This is a lesson on being the right kind of father – in principle, the right kind of parent.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Five “fatherhood” (parenting) principles are revealed which, from God’s viewpoint, exemplify the conduct of a righteous father.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The Righteous Father Did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/>
              <a:t>He Gave His Child The Freedom To Choose. – </a:t>
            </a: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Luke 15:11-13b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Choices must be age appropriate – and in some cases, the parent </a:t>
            </a:r>
            <a:r>
              <a:rPr lang="en-US" u="sng"/>
              <a:t>MUST</a:t>
            </a:r>
            <a:r>
              <a:rPr lang="en-US"/>
              <a:t> overrule a child’s decision.</a:t>
            </a:r>
          </a:p>
          <a:p>
            <a:pPr lvl="2" eaLnBrk="1" hangingPunct="1">
              <a:lnSpc>
                <a:spcPct val="90000"/>
              </a:lnSpc>
            </a:pPr>
            <a:r>
              <a:rPr lang="en-US"/>
              <a:t>For example, modest apparel, entertainment, places to go, internet sites, TV programs, etc.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In the case of children who are “of age” (as was the case in Luke 15), realize that their choice may be contrary to God and parent.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Failure to allow children to make age appropriate choices leads to immaturity, indecisiveness, self doubt – and </a:t>
            </a:r>
            <a:r>
              <a:rPr lang="en-US" i="1"/>
              <a:t>rebellion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The Righteous Father Did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/>
            <a:r>
              <a:rPr lang="en-US" b="1"/>
              <a:t>He Let His Child </a:t>
            </a:r>
            <a:r>
              <a:rPr lang="en-US" b="1" u="sng"/>
              <a:t>Fully</a:t>
            </a:r>
            <a:r>
              <a:rPr lang="en-US" b="1"/>
              <a:t> Experience The Painful Consequences Of Poor Choices. – </a:t>
            </a: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Luke 15:13c-16</a:t>
            </a:r>
          </a:p>
          <a:p>
            <a:pPr eaLnBrk="1" hangingPunct="1"/>
            <a:r>
              <a:rPr lang="en-US"/>
              <a:t>“Fully experience” = </a:t>
            </a:r>
            <a:r>
              <a:rPr lang="en-US" i="1"/>
              <a:t>until the rebel comes to his / her senses (</a:t>
            </a:r>
            <a:r>
              <a:rPr lang="en-US" b="1" i="1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vs. 17a</a:t>
            </a:r>
            <a:r>
              <a:rPr lang="en-US" i="1"/>
              <a:t>) and turns from rebellion! </a:t>
            </a:r>
            <a:r>
              <a:rPr lang="en-US"/>
              <a:t>(</a:t>
            </a: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vs. 18a, 20a</a:t>
            </a:r>
            <a:r>
              <a:rPr lang="en-US"/>
              <a:t>)</a:t>
            </a:r>
            <a:endParaRPr lang="en-US" b="1">
              <a:solidFill>
                <a:schemeClr val="folHlin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eaLnBrk="1" hangingPunct="1"/>
            <a:r>
              <a:rPr lang="en-US"/>
              <a:t>God has attached painful consequences to poor choices as an incentive to choose righteousness, as well as to turn back to Him – </a:t>
            </a: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Amo 4:1-12; Gal 6:7-10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The Righteous Father Did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/>
              <a:t>He Let His Child </a:t>
            </a:r>
            <a:r>
              <a:rPr lang="en-US" b="1" u="sng"/>
              <a:t>Fully</a:t>
            </a:r>
            <a:r>
              <a:rPr lang="en-US" b="1"/>
              <a:t> Experience The Painful Consequences Of Poor Choices. – </a:t>
            </a: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Luke 15:13c-16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He did not try to shield or protect.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He did not try to defend his conduct.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He did not “bail out” his child.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He made no excuses or justification.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He did not materially or financially support or enable his son while in a life of rebellion.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Failure to permit a rebellious child to </a:t>
            </a:r>
            <a:r>
              <a:rPr lang="en-US" i="1" u="sng"/>
              <a:t>fully</a:t>
            </a:r>
            <a:r>
              <a:rPr lang="en-US" i="1"/>
              <a:t> </a:t>
            </a:r>
            <a:r>
              <a:rPr lang="en-US"/>
              <a:t>experience the painful consequences for poor choices leads to continued irresponsibility.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The Righteous Father Did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b="1"/>
              <a:t>He Let His Child </a:t>
            </a:r>
            <a:r>
              <a:rPr lang="en-US" b="1" u="sng"/>
              <a:t>Fully</a:t>
            </a:r>
            <a:r>
              <a:rPr lang="en-US" b="1"/>
              <a:t> Experience The Painful Consequences Of Poor Choices. – </a:t>
            </a: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Luke 15:13c-16</a:t>
            </a:r>
          </a:p>
          <a:p>
            <a:pPr eaLnBrk="1" hangingPunct="1">
              <a:lnSpc>
                <a:spcPct val="80000"/>
              </a:lnSpc>
            </a:pPr>
            <a:r>
              <a:rPr lang="en-US"/>
              <a:t>When this is not allowed / enforced by the parents…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/>
              <a:t>Child repeats sin, continues in rebellion, still expecting others (parents) to do something to help them.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/>
              <a:t>Child manipulates parents with tears, guilt, blame, and threats to get what (s)he wants – yet, unwilling to turn from their rebellion against God and parent.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/>
              <a:t>Too often, parents give in and assist or enable the rebel, even as the child continues in rebellion.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/>
              <a:t>Consequently, the painful consequences that God has attached to the choice to sin – painful consequences which </a:t>
            </a:r>
            <a:r>
              <a:rPr lang="en-US" sz="2200" u="sng"/>
              <a:t>could</a:t>
            </a:r>
            <a:r>
              <a:rPr lang="en-US" sz="2200"/>
              <a:t> bring the rebel to repentance – are thwarted  -- </a:t>
            </a:r>
            <a:r>
              <a:rPr lang="en-US" sz="2200" b="1" i="1"/>
              <a:t>by the parents</a:t>
            </a:r>
            <a:r>
              <a:rPr lang="en-US" sz="2200"/>
              <a:t> -- to no one’s profit!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The Righteous Father Did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b="1"/>
              <a:t>He Received His </a:t>
            </a:r>
            <a:r>
              <a:rPr lang="en-US" b="1" u="sng"/>
              <a:t>Repentant</a:t>
            </a:r>
            <a:r>
              <a:rPr lang="en-US" b="1"/>
              <a:t> Child With Compassion – </a:t>
            </a: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Luke 15:17-20</a:t>
            </a:r>
          </a:p>
          <a:p>
            <a:pPr eaLnBrk="1" hangingPunct="1">
              <a:lnSpc>
                <a:spcPct val="80000"/>
              </a:lnSpc>
            </a:pPr>
            <a:r>
              <a:rPr lang="en-US"/>
              <a:t>Great joy shown over the child who has fully turned from rebellion, having put away sin from heart and life.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/>
              <a:t>The father did not gloat, belittle, “rub his nose in it”, “throw it in his face.” No display of rejection of his son.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/>
              <a:t>Not,</a:t>
            </a:r>
            <a:r>
              <a:rPr lang="en-US" sz="2200" i="1"/>
              <a:t> “I knew you’d come crawling back.”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/>
              <a:t>Not,</a:t>
            </a:r>
            <a:r>
              <a:rPr lang="en-US" sz="2200" i="1"/>
              <a:t> “You brought shame and disgrace on me and my house. You are an embarrassment.”</a:t>
            </a:r>
            <a:endParaRPr lang="en-US" sz="2200"/>
          </a:p>
          <a:p>
            <a:pPr eaLnBrk="1" hangingPunct="1">
              <a:lnSpc>
                <a:spcPct val="80000"/>
              </a:lnSpc>
            </a:pPr>
            <a:r>
              <a:rPr lang="en-US"/>
              <a:t>Failure to show compassion and receive the fully repentant child leads to feelings and attitudes of bitterness, frustration, despair, and resentment towards a parent --- and often towards God!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What The Righteous Father Did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b="1"/>
              <a:t>He Restored The Blessings And Privileges of Sonship To His </a:t>
            </a:r>
            <a:r>
              <a:rPr lang="en-US" b="1" u="sng"/>
              <a:t>Repentant</a:t>
            </a:r>
            <a:r>
              <a:rPr lang="en-US" b="1"/>
              <a:t> Child. – </a:t>
            </a: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Luke 15:21-24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/>
              <a:t>The son accepted full accountability for his life of sin against God and his father, and he ceased from his life of rebellion.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/>
              <a:t>The son came back to his father -- penitent, humble, and </a:t>
            </a:r>
            <a:r>
              <a:rPr lang="en-US" sz="2200" i="1" u="sng"/>
              <a:t>expecting nothing</a:t>
            </a:r>
            <a:r>
              <a:rPr lang="en-US" sz="2200"/>
              <a:t> -- only a desire for a place as the lowest of servants in his father’s house.</a:t>
            </a:r>
          </a:p>
          <a:p>
            <a:pPr eaLnBrk="1" hangingPunct="1">
              <a:lnSpc>
                <a:spcPct val="80000"/>
              </a:lnSpc>
            </a:pPr>
            <a:r>
              <a:rPr lang="en-US"/>
              <a:t>Observe this fathers, mothers, parents!!!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/>
              <a:t>Blessings and privileges restored </a:t>
            </a:r>
            <a:r>
              <a:rPr lang="en-US" sz="2200" i="1"/>
              <a:t>ONLY AFTER</a:t>
            </a:r>
            <a:r>
              <a:rPr lang="en-US" sz="2200"/>
              <a:t> repentance has taken place.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/>
              <a:t>Tendency of parents is to restore, in full or in part, the blessings, privileges, and even material / financial support, to the child who continues in rebellion against God and parents.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yers">
  <a:themeElements>
    <a:clrScheme name="Layers 1">
      <a:dk1>
        <a:srgbClr val="993300"/>
      </a:dk1>
      <a:lt1>
        <a:srgbClr val="CCCCCC"/>
      </a:lt1>
      <a:dk2>
        <a:srgbClr val="000000"/>
      </a:dk2>
      <a:lt2>
        <a:srgbClr val="FFFFFF"/>
      </a:lt2>
      <a:accent1>
        <a:srgbClr val="576F2B"/>
      </a:accent1>
      <a:accent2>
        <a:srgbClr val="666699"/>
      </a:accent2>
      <a:accent3>
        <a:srgbClr val="AAAAAA"/>
      </a:accent3>
      <a:accent4>
        <a:srgbClr val="AEAEAE"/>
      </a:accent4>
      <a:accent5>
        <a:srgbClr val="B4BBAC"/>
      </a:accent5>
      <a:accent6>
        <a:srgbClr val="5C5C8A"/>
      </a:accent6>
      <a:hlink>
        <a:srgbClr val="993300"/>
      </a:hlink>
      <a:folHlink>
        <a:srgbClr val="CC9900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687</TotalTime>
  <Words>1662</Words>
  <Application>Microsoft Macintosh PowerPoint</Application>
  <PresentationFormat>On-screen Show (4:3)</PresentationFormat>
  <Paragraphs>86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ＭＳ Ｐゴシック</vt:lpstr>
      <vt:lpstr>Times New Roman</vt:lpstr>
      <vt:lpstr>Wingdings</vt:lpstr>
      <vt:lpstr>Calibri</vt:lpstr>
      <vt:lpstr>Layers</vt:lpstr>
      <vt:lpstr>What A Righteous Father Will Do </vt:lpstr>
      <vt:lpstr>Introduction</vt:lpstr>
      <vt:lpstr>A Familiar Story – Luke 15:11-32</vt:lpstr>
      <vt:lpstr>What The Righteous Father Did</vt:lpstr>
      <vt:lpstr>What The Righteous Father Did</vt:lpstr>
      <vt:lpstr>What The Righteous Father Did</vt:lpstr>
      <vt:lpstr>What The Righteous Father Did</vt:lpstr>
      <vt:lpstr>What The Righteous Father Did</vt:lpstr>
      <vt:lpstr>What The Righteous Father Did</vt:lpstr>
      <vt:lpstr>What The Righteous Father Did</vt:lpstr>
      <vt:lpstr>What The Righteous Father Did</vt:lpstr>
      <vt:lpstr>“It Is Right!” – Luke 15:32</vt:lpstr>
      <vt:lpstr>“It Is Right!” – Luke 15:32</vt:lpstr>
      <vt:lpstr>“It Is Right!” – Luke 15:32</vt:lpstr>
      <vt:lpstr>“It Is Right!” – Luke 15:32</vt:lpstr>
      <vt:lpstr>“It Is Right!” – Luke 15:32</vt:lpstr>
      <vt:lpstr>Fathers…Parents…Do What Is Right!</vt:lpstr>
    </vt:vector>
  </TitlesOfParts>
  <Company>Dumas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Lost Heart of Parenting</dc:title>
  <dc:creator> Michael Vinson</dc:creator>
  <cp:lastModifiedBy>Kyle Pope</cp:lastModifiedBy>
  <cp:revision>33</cp:revision>
  <dcterms:created xsi:type="dcterms:W3CDTF">2017-07-13T19:30:22Z</dcterms:created>
  <dcterms:modified xsi:type="dcterms:W3CDTF">2017-07-13T19:31:16Z</dcterms:modified>
</cp:coreProperties>
</file>