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rgbClr val="FF0000"/>
    </p:penClr>
  </p:showPr>
  <p:clrMru>
    <a:srgbClr val="000000"/>
    <a:srgbClr val="EAEC5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42900"/>
            <a:ext cx="2057400" cy="5753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42900"/>
            <a:ext cx="6019800" cy="5753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rotWithShape="0">
          <a:gsLst>
            <a:gs pos="0">
              <a:schemeClr val="bg1">
                <a:gamma/>
                <a:shade val="29804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3429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524000"/>
            <a:ext cx="9131300" cy="114300"/>
          </a:xfrm>
          <a:prstGeom prst="rect">
            <a:avLst/>
          </a:prstGeom>
          <a:gradFill rotWithShape="0">
            <a:gsLst>
              <a:gs pos="0">
                <a:srgbClr val="00CECE">
                  <a:gamma/>
                  <a:shade val="20000"/>
                  <a:invGamma/>
                </a:srgbClr>
              </a:gs>
              <a:gs pos="50000">
                <a:srgbClr val="00CECE"/>
              </a:gs>
              <a:gs pos="100000">
                <a:srgbClr val="00CECE">
                  <a:gamma/>
                  <a:shade val="20000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733550"/>
            <a:ext cx="9131300" cy="38100"/>
          </a:xfrm>
          <a:prstGeom prst="rect">
            <a:avLst/>
          </a:prstGeom>
          <a:gradFill rotWithShape="0">
            <a:gsLst>
              <a:gs pos="0">
                <a:srgbClr val="000020"/>
              </a:gs>
              <a:gs pos="50000">
                <a:srgbClr val="000020">
                  <a:gamma/>
                  <a:tint val="10196"/>
                  <a:invGamma/>
                </a:srgbClr>
              </a:gs>
              <a:gs pos="100000">
                <a:srgbClr val="000020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/>
          <p:cNvPicPr>
            <a:picLocks noChangeArrowheads="1"/>
          </p:cNvPicPr>
          <p:nvPr/>
        </p:nvPicPr>
        <p:blipFill>
          <a:blip r:embed="rId13"/>
          <a:srcRect l="21988"/>
          <a:stretch>
            <a:fillRect/>
          </a:stretch>
        </p:blipFill>
        <p:spPr bwMode="auto">
          <a:xfrm>
            <a:off x="19050" y="52388"/>
            <a:ext cx="1419225" cy="156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charset="2"/>
        <a:buChar char="‰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charset="2"/>
        <a:buChar char="‰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‰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‰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‰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‰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‰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‰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‰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/>
              <a:t>Lessons From Acts 16:25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ffectLst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sz="4500" b="1" dirty="0">
                <a:solidFill>
                  <a:srgbClr val="EAEC5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I.  “But at midnight...” 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Monotype Sorts" charset="2"/>
              <a:buNone/>
            </a:pPr>
            <a:r>
              <a:rPr lang="en-US" sz="40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They Worshipped God at a Dark Time (Psalm 27:4-5).  </a:t>
            </a:r>
          </a:p>
          <a:p>
            <a:pPr>
              <a:buFont typeface="Monotype Sorts" charset="2"/>
              <a:buNone/>
            </a:pPr>
            <a:r>
              <a:rPr lang="en-US" sz="40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They Worshipped God in Spite of Convenience (Romans 12:1-2).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Monotype Sorts" charset="2"/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/>
              <a:t>Lessons From Acts 16:25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ffectLst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sz="4500" b="1" dirty="0">
                <a:solidFill>
                  <a:srgbClr val="EAEC5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II.  “...Paul and Silas...”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Monotype Sorts" charset="2"/>
              <a:buNone/>
            </a:pP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They Worshipped Together.            </a:t>
            </a:r>
            <a:r>
              <a:rPr lang="en-US" sz="36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</a:t>
            </a:r>
            <a:r>
              <a:rPr lang="en-US" sz="36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Peter 3:7;</a:t>
            </a:r>
            <a:r>
              <a:rPr lang="en-US" sz="36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1 </a:t>
            </a:r>
            <a:r>
              <a:rPr lang="en-US" sz="3600" dirty="0" err="1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Thess</a:t>
            </a:r>
            <a:r>
              <a:rPr lang="en-US" sz="36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 5:14; Gal. 6:1-9).   </a:t>
            </a:r>
            <a:endParaRPr lang="en-US" sz="38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Monotype Sorts" charset="2"/>
              <a:buNone/>
            </a:pPr>
            <a:r>
              <a:rPr lang="en-US" sz="36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The Importance of Worship together.  </a:t>
            </a:r>
            <a:endParaRPr lang="en-US" sz="38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Monotype Sorts" charset="2"/>
              <a:buNone/>
            </a:pP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Importance of Good Attitudes When We Come Together (John 13:34</a:t>
            </a:r>
            <a:r>
              <a:rPr lang="en-US" sz="3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, 35</a:t>
            </a: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).</a:t>
            </a:r>
            <a:r>
              <a:rPr lang="en-US" sz="3800" dirty="0">
                <a:effectLst/>
              </a:rPr>
              <a:t>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/>
              <a:t>Lessons From Acts 16:25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ffectLst/>
        </p:spPr>
        <p:txBody>
          <a:bodyPr/>
          <a:lstStyle/>
          <a:p>
            <a:pPr marL="973138" indent="-973138">
              <a:buFont typeface="Monotype Sorts" charset="2"/>
              <a:buNone/>
            </a:pPr>
            <a:r>
              <a:rPr lang="en-US" sz="4000" b="1" dirty="0">
                <a:solidFill>
                  <a:srgbClr val="EAEC5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III.  “...Were praying and singing hymns to God...” </a:t>
            </a: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(James 5:13).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Monotype Sorts" charset="2"/>
              <a:buNone/>
            </a:pP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Musical worship is an important element of our relationship to God.   </a:t>
            </a:r>
          </a:p>
          <a:p>
            <a:pPr>
              <a:buFont typeface="Monotype Sorts" charset="2"/>
              <a:buNone/>
            </a:pP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It is educational (Colossians 3:16).  </a:t>
            </a:r>
          </a:p>
          <a:p>
            <a:pPr>
              <a:buFont typeface="Monotype Sorts" charset="2"/>
              <a:buNone/>
            </a:pP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It is uplifting.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b="1"/>
              <a:t>Lessons From Acts 16:25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ffectLst/>
        </p:spPr>
        <p:txBody>
          <a:bodyPr/>
          <a:lstStyle/>
          <a:p>
            <a:pPr marL="919163" indent="-919163">
              <a:buFont typeface="Monotype Sorts" charset="2"/>
              <a:buNone/>
            </a:pPr>
            <a:r>
              <a:rPr lang="en-US" sz="4000" b="1" dirty="0">
                <a:solidFill>
                  <a:srgbClr val="EAEC5E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IV.  “...And the prisoners were listening to them.”</a:t>
            </a:r>
            <a:endParaRPr lang="en-US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  <a:p>
            <a:pPr>
              <a:buFont typeface="Monotype Sorts" charset="2"/>
              <a:buNone/>
            </a:pP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Setbacks can become great opportunities (Philippians 1:12-14).</a:t>
            </a:r>
          </a:p>
          <a:p>
            <a:pPr>
              <a:buFont typeface="Monotype Sorts" charset="2"/>
              <a:buNone/>
            </a:pP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•  We never know whom we may influence </a:t>
            </a:r>
            <a:r>
              <a:rPr lang="en-US" sz="3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(1 </a:t>
            </a:r>
            <a:r>
              <a:rPr lang="en-US" sz="38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Peter 3:15-16).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theme/theme1.xml><?xml version="1.0" encoding="utf-8"?>
<a:theme xmlns:a="http://schemas.openxmlformats.org/drawingml/2006/main" name="sparkles.ppt - Sparkle">
  <a:themeElements>
    <a:clrScheme name="">
      <a:dk1>
        <a:srgbClr val="000020"/>
      </a:dk1>
      <a:lt1>
        <a:srgbClr val="E0E0E0"/>
      </a:lt1>
      <a:dk2>
        <a:srgbClr val="0000FF"/>
      </a:dk2>
      <a:lt2>
        <a:srgbClr val="00CECE"/>
      </a:lt2>
      <a:accent1>
        <a:srgbClr val="A0A0A0"/>
      </a:accent1>
      <a:accent2>
        <a:srgbClr val="FF8000"/>
      </a:accent2>
      <a:accent3>
        <a:srgbClr val="AAAAFF"/>
      </a:accent3>
      <a:accent4>
        <a:srgbClr val="BFBFBF"/>
      </a:accent4>
      <a:accent5>
        <a:srgbClr val="CDCDCD"/>
      </a:accent5>
      <a:accent6>
        <a:srgbClr val="E77300"/>
      </a:accent6>
      <a:hlink>
        <a:srgbClr val="C000C0"/>
      </a:hlink>
      <a:folHlink>
        <a:srgbClr val="8080FF"/>
      </a:folHlink>
    </a:clrScheme>
    <a:fontScheme name="sparkles.ppt - Spar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sparkles.ppt - Spark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s.ppt - Spark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s.ppt - Spark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s.ppt - Spark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s.ppt - Spark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rkles.ppt - Spark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rkles.ppt - Spark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rkles.ppt - Spark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rkles.ppt - Spark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rkles.ppt - Spark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rkles.ppt - Spark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rkles.ppt - Spark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1400c  PB Hard Drive:Applications:Microsoft PowerPoint 4:Templates:On Screen &amp; 35mm Slides:sparkles.ppt - Sparkle</Template>
  <TotalTime>10</TotalTime>
  <Pages>6</Pages>
  <Words>234</Words>
  <Application>Microsoft Macintosh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sparkles.ppt - Sparkle</vt:lpstr>
      <vt:lpstr>Lessons From Acts 16:25</vt:lpstr>
      <vt:lpstr>Lessons From Acts 16:25</vt:lpstr>
      <vt:lpstr>Lessons From Acts 16:25</vt:lpstr>
      <vt:lpstr>Lessons From Acts 16:25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Acts 16:25</dc:title>
  <dc:subject/>
  <dc:creator>Kyle Pope</dc:creator>
  <cp:keywords/>
  <dc:description/>
  <cp:lastModifiedBy>Kyle Pope</cp:lastModifiedBy>
  <cp:revision>8</cp:revision>
  <cp:lastPrinted>1601-01-01T00:00:00Z</cp:lastPrinted>
  <dcterms:created xsi:type="dcterms:W3CDTF">2017-10-30T14:09:01Z</dcterms:created>
  <dcterms:modified xsi:type="dcterms:W3CDTF">2017-10-30T14:09:19Z</dcterms:modified>
</cp:coreProperties>
</file>