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2113C"/>
    <a:srgbClr val="021B41"/>
    <a:srgbClr val="00194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000" autoAdjust="0"/>
    <p:restoredTop sz="99352" autoAdjust="0"/>
  </p:normalViewPr>
  <p:slideViewPr>
    <p:cSldViewPr snapToGrid="0">
      <p:cViewPr varScale="1">
        <p:scale>
          <a:sx n="104" d="100"/>
          <a:sy n="104" d="100"/>
        </p:scale>
        <p:origin x="-3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95514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z="1800" b="1" cap="all" dirty="0">
                <a:latin typeface="Bookman Old Style" panose="02050604050505020204" pitchFamily="18" charset="0"/>
              </a:rPr>
              <a:t>Are You A Hypocrite?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January 8, 2017 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West Side church of Christ, Stan Cox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r>
              <a:rPr lang="en-US" dirty="0"/>
              <a:t>soundteaching.org      </a:t>
            </a:r>
            <a:fld id="{5C75EA29-B7DD-4BD6-A8D2-E2C015BDB8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1884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A28C90-6385-4B16-88E7-24231FC329DF}" type="datetimeFigureOut">
              <a:rPr lang="en-US" smtClean="0"/>
              <a:pPr/>
              <a:t>3/14/17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C4E2BF-C4D8-4C87-A154-282733D4C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519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4E2BF-C4D8-4C87-A154-282733D4CC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4253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4E2BF-C4D8-4C87-A154-282733D4CC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1961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4E2BF-C4D8-4C87-A154-282733D4CC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8614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4E2BF-C4D8-4C87-A154-282733D4CC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8947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A7C4E2BF-C4D8-4C87-A154-282733D4CC3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563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452" y="1122363"/>
            <a:ext cx="6751097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452" y="3602038"/>
            <a:ext cx="675109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59" y="73524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93467" y="297209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4195899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298987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772161"/>
            <a:ext cx="247421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4195899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98987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72160"/>
            <a:ext cx="2475252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4195899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298987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772162"/>
            <a:ext cx="2470694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354" y="2088320"/>
            <a:ext cx="36593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1502" y="2088320"/>
            <a:ext cx="364916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447330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3" y="758881"/>
            <a:ext cx="2441517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2971800"/>
            <a:ext cx="4451213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579" y="3906982"/>
            <a:ext cx="6751097" cy="794472"/>
          </a:xfrm>
        </p:spPr>
        <p:txBody>
          <a:bodyPr>
            <a:noAutofit/>
          </a:bodyPr>
          <a:lstStyle/>
          <a:p>
            <a:r>
              <a:rPr lang="en-US" sz="3800" dirty="0">
                <a:solidFill>
                  <a:schemeClr val="bg1"/>
                </a:solidFill>
                <a:effectLst/>
              </a:rPr>
              <a:t>Are You a Hypocrite?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50" y="4849236"/>
            <a:ext cx="8134350" cy="1830964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Hypocrite (Gk.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hupokritēs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Thayer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 actor, stage player; a dissembler, pretender”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4000" cy="3769129"/>
            <a:chOff x="0" y="0"/>
            <a:chExt cx="9144000" cy="3769129"/>
          </a:xfrm>
          <a:effectLst>
            <a:outerShdw blurRad="50800" dist="88900" dir="5400000">
              <a:srgbClr val="000000">
                <a:alpha val="43000"/>
              </a:srgbClr>
            </a:outerShdw>
          </a:effectLst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3769129"/>
            </a:xfrm>
            <a:prstGeom prst="rect">
              <a:avLst/>
            </a:prstGeom>
            <a:solidFill>
              <a:srgbClr val="02113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learning-not-hypocrite-christian-eye-opening-min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68116" y="0"/>
              <a:ext cx="6365638" cy="37691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0699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902" y="993381"/>
            <a:ext cx="4747148" cy="3556000"/>
          </a:xfrm>
        </p:spPr>
        <p:txBody>
          <a:bodyPr anchor="t">
            <a:normAutofit/>
          </a:bodyPr>
          <a:lstStyle/>
          <a:p>
            <a:r>
              <a:rPr lang="en-US" sz="4000" cap="small" dirty="0"/>
              <a:t>Being a hypocrite is not the same thing as a Christian sinning from time to time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452" y="5003800"/>
            <a:ext cx="6751097" cy="1422400"/>
          </a:xfrm>
        </p:spPr>
        <p:txBody>
          <a:bodyPr>
            <a:normAutofit/>
          </a:bodyPr>
          <a:lstStyle/>
          <a:p>
            <a:r>
              <a:rPr lang="en-US" sz="3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John 1:6 – 2:1</a:t>
            </a:r>
          </a:p>
        </p:txBody>
      </p:sp>
      <p:pic>
        <p:nvPicPr>
          <p:cNvPr id="6" name="Picture 5" descr="learning-not-hypocrite-christian-eye-opening-min.jpg"/>
          <p:cNvPicPr>
            <a:picLocks noChangeAspect="1"/>
          </p:cNvPicPr>
          <p:nvPr/>
        </p:nvPicPr>
        <p:blipFill>
          <a:blip r:embed="rId3"/>
          <a:srcRect l="13786" r="12064"/>
          <a:stretch>
            <a:fillRect/>
          </a:stretch>
        </p:blipFill>
        <p:spPr>
          <a:xfrm>
            <a:off x="5497916" y="1538977"/>
            <a:ext cx="3171458" cy="2532490"/>
          </a:xfrm>
          <a:prstGeom prst="rect">
            <a:avLst/>
          </a:prstGeom>
          <a:ln w="50800"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63270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745" y="1295719"/>
            <a:ext cx="4747148" cy="3556000"/>
          </a:xfrm>
        </p:spPr>
        <p:txBody>
          <a:bodyPr anchor="t">
            <a:normAutofit/>
          </a:bodyPr>
          <a:lstStyle/>
          <a:p>
            <a:r>
              <a:rPr lang="en-US" sz="4000" cap="small" dirty="0"/>
              <a:t>A Hypocrite pretends to be what he is not    (He is an Actor)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901" y="4730424"/>
            <a:ext cx="8099779" cy="124075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3800" b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Romans 2:17-24; James 2:14-17; </a:t>
            </a:r>
          </a:p>
          <a:p>
            <a:pPr>
              <a:spcBef>
                <a:spcPts val="0"/>
              </a:spcBef>
            </a:pPr>
            <a:r>
              <a:rPr lang="en-US" sz="3800" b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John 3:17-19; Matthew 7:1-5</a:t>
            </a:r>
            <a:endParaRPr lang="en-US" sz="38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learning-not-hypocrite-christian-eye-opening-min.jpg"/>
          <p:cNvPicPr>
            <a:picLocks noChangeAspect="1"/>
          </p:cNvPicPr>
          <p:nvPr/>
        </p:nvPicPr>
        <p:blipFill>
          <a:blip r:embed="rId3"/>
          <a:srcRect l="13786" r="12064"/>
          <a:stretch>
            <a:fillRect/>
          </a:stretch>
        </p:blipFill>
        <p:spPr>
          <a:xfrm>
            <a:off x="5497916" y="1538977"/>
            <a:ext cx="3171458" cy="2532490"/>
          </a:xfrm>
          <a:prstGeom prst="rect">
            <a:avLst/>
          </a:prstGeom>
          <a:ln w="50800"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04881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902" y="1154628"/>
            <a:ext cx="4747148" cy="3556000"/>
          </a:xfrm>
        </p:spPr>
        <p:txBody>
          <a:bodyPr anchor="t">
            <a:normAutofit/>
          </a:bodyPr>
          <a:lstStyle/>
          <a:p>
            <a:r>
              <a:rPr lang="en-US" sz="4000" cap="small" dirty="0"/>
              <a:t>A Hypocrite will not examine himself, and objects to being examined by others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901" y="5003800"/>
            <a:ext cx="8099779" cy="1422400"/>
          </a:xfrm>
        </p:spPr>
        <p:txBody>
          <a:bodyPr>
            <a:normAutofit/>
          </a:bodyPr>
          <a:lstStyle/>
          <a:p>
            <a:r>
              <a:rPr lang="en-US" sz="3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 Corinthians</a:t>
            </a:r>
            <a:r>
              <a:rPr lang="en-US" sz="3800" b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13:5; </a:t>
            </a:r>
            <a:r>
              <a:rPr lang="en-US" sz="3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Matthew 15:7-</a:t>
            </a:r>
            <a:r>
              <a:rPr lang="en-US" sz="3800" b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9, 12</a:t>
            </a:r>
            <a:endParaRPr lang="en-US" sz="38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learning-not-hypocrite-christian-eye-opening-min.jpg"/>
          <p:cNvPicPr>
            <a:picLocks noChangeAspect="1"/>
          </p:cNvPicPr>
          <p:nvPr/>
        </p:nvPicPr>
        <p:blipFill>
          <a:blip r:embed="rId3"/>
          <a:srcRect l="13786" r="12064"/>
          <a:stretch>
            <a:fillRect/>
          </a:stretch>
        </p:blipFill>
        <p:spPr>
          <a:xfrm>
            <a:off x="5497916" y="1538977"/>
            <a:ext cx="3171458" cy="2532490"/>
          </a:xfrm>
          <a:prstGeom prst="rect">
            <a:avLst/>
          </a:prstGeom>
          <a:ln w="50800"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86493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579" y="3906982"/>
            <a:ext cx="6751097" cy="79447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Conclusion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4849236"/>
            <a:ext cx="8558784" cy="1830964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question is important… “Are you a Hypocrite?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Romans 2:1-3)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4000" cy="3769129"/>
            <a:chOff x="0" y="0"/>
            <a:chExt cx="9144000" cy="3769129"/>
          </a:xfrm>
          <a:effectLst>
            <a:outerShdw blurRad="50800" dist="88900" dir="5400000">
              <a:srgbClr val="000000">
                <a:alpha val="43000"/>
              </a:srgbClr>
            </a:outerShdw>
          </a:effectLst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3769129"/>
            </a:xfrm>
            <a:prstGeom prst="rect">
              <a:avLst/>
            </a:prstGeom>
            <a:solidFill>
              <a:srgbClr val="02113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learning-not-hypocrite-christian-eye-opening-min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68116" y="0"/>
              <a:ext cx="6365638" cy="37691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30783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Damask" id="{F9A299A0-33D0-4E0F-9F3F-7163E3744208}" vid="{D4FE1632-F131-47D3-A814-99E9CD025E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101</TotalTime>
  <Words>146</Words>
  <Application>Microsoft Macintosh PowerPoint</Application>
  <PresentationFormat>On-screen Show (4:3)</PresentationFormat>
  <Paragraphs>17</Paragraphs>
  <Slides>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Damask</vt:lpstr>
      <vt:lpstr>Are You a Hypocrite?</vt:lpstr>
      <vt:lpstr>Being a hypocrite is not the same thing as a Christian sinning from time to time</vt:lpstr>
      <vt:lpstr>A Hypocrite pretends to be what he is not    (He is an Actor)</vt:lpstr>
      <vt:lpstr>A Hypocrite will not examine himself, and objects to being examined by others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a Hypocrite?</dc:title>
  <dc:creator>Stan Cox</dc:creator>
  <cp:lastModifiedBy>Kyle Pope</cp:lastModifiedBy>
  <cp:revision>16</cp:revision>
  <cp:lastPrinted>2017-01-08T13:52:55Z</cp:lastPrinted>
  <dcterms:created xsi:type="dcterms:W3CDTF">2017-03-14T22:37:30Z</dcterms:created>
  <dcterms:modified xsi:type="dcterms:W3CDTF">2017-03-14T22:37:55Z</dcterms:modified>
</cp:coreProperties>
</file>