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rels" ContentType="application/vnd.openxmlformats-package.relationships+xml"/>
  <Default Extension="jpeg" ContentType="image/jpeg"/>
  <Default Extension="xml" ContentType="application/xml"/>
  <Override PartName="/ppt/slideLayouts/slideLayout16.xml" ContentType="application/vnd.openxmlformats-officedocument.presentationml.slideLayout+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Layouts/slideLayout17.xml" ContentType="application/vnd.openxmlformats-officedocument.presentationml.slideLayout+xml"/>
  <Override PartName="/ppt/notesSlides/notesSlide4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mc="http://schemas.openxmlformats.org/markup-compatibility/2006" xmlns:mv="urn:schemas-microsoft-com:mac:vml"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/>
    </p:ext>
    <p:ext uri="{2D200454-40CA-4A62-9FC3-DE9A4176ACB9}">
      <p15:notesGuideLst xmlns:mc="http://schemas.openxmlformats.org/markup-compatibility/2006" xmlns:mv="urn:schemas-microsoft-com:mac:vml"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2113C"/>
    <a:srgbClr val="021B41"/>
    <a:srgbClr val="001940"/>
  </p:clrMru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767"/>
    </p:ext>
    <p:ext uri="{FD5EFAAD-0ECE-453E-9831-46B23BE46B34}">
      <p15:chartTrackingRefBased xmlns:mc="http://schemas.openxmlformats.org/markup-compatibility/2006" xmlns:mv="urn:schemas-microsoft-com:mac:vml"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000" autoAdjust="0"/>
    <p:restoredTop sz="99352" autoAdjust="0"/>
  </p:normalViewPr>
  <p:slideViewPr>
    <p:cSldViewPr snapToGrid="0">
      <p:cViewPr varScale="1">
        <p:scale>
          <a:sx n="104" d="100"/>
          <a:sy n="104" d="100"/>
        </p:scale>
        <p:origin x="-392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862" y="96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95514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r>
              <a:rPr lang="en-US" sz="1800" b="1" cap="all" dirty="0">
                <a:latin typeface="Bookman Old Style" panose="02050604050505020204" pitchFamily="18" charset="0"/>
              </a:rPr>
              <a:t>Are You A Hypocrite?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r>
              <a:rPr lang="en-US" dirty="0"/>
              <a:t>January 8, 2017 am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r>
              <a:rPr lang="en-US" dirty="0"/>
              <a:t>West Side church of Christ, Stan Cox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r>
              <a:rPr lang="en-US" dirty="0"/>
              <a:t>soundteaching.org      </a:t>
            </a:r>
            <a:fld id="{5C75EA29-B7DD-4BD6-A8D2-E2C015BDB88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218845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9A28C90-6385-4B16-88E7-24231FC329DF}" type="datetimeFigureOut">
              <a:rPr lang="en-US" smtClean="0"/>
              <a:pPr/>
              <a:t>3/14/17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7C4E2BF-C4D8-4C87-A154-282733D4CC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445195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4E2BF-C4D8-4C87-A154-282733D4CC3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64253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4E2BF-C4D8-4C87-A154-282733D4CC3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019616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4E2BF-C4D8-4C87-A154-282733D4CC3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186141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4E2BF-C4D8-4C87-A154-282733D4CC3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289477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65887">
              <a:defRPr/>
            </a:pPr>
            <a:fld id="{A7C4E2BF-C4D8-4C87-A154-282733D4CC3F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65887">
                <a:defRPr/>
              </a:pPr>
              <a:t>5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7256342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6452" y="1122363"/>
            <a:ext cx="6751097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6452" y="3602038"/>
            <a:ext cx="6751097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4289373"/>
            <a:ext cx="7775673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355" y="621322"/>
            <a:ext cx="7775673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74499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3/14/17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4204820"/>
            <a:ext cx="776532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3/14/17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5" y="4204821"/>
            <a:ext cx="776532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3/14/17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27459" y="735241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993467" y="2972093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2126943"/>
            <a:ext cx="7766495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650556"/>
            <a:ext cx="776532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3/14/17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5" y="609601"/>
            <a:ext cx="77653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88320"/>
            <a:ext cx="2474217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911624"/>
            <a:ext cx="2474217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3658" y="2088320"/>
            <a:ext cx="2473919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3659" y="2911624"/>
            <a:ext cx="247486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088320"/>
            <a:ext cx="246840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2260" y="2911624"/>
            <a:ext cx="2468408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3/14/17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7" y="4195899"/>
            <a:ext cx="247421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19015" y="2298987"/>
            <a:ext cx="2205038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7" y="4772161"/>
            <a:ext cx="247421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26" y="4195899"/>
            <a:ext cx="247423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98987"/>
            <a:ext cx="2197894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72160"/>
            <a:ext cx="2475252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0067" y="4195899"/>
            <a:ext cx="246742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14603" y="2298987"/>
            <a:ext cx="219908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973" y="4772162"/>
            <a:ext cx="2470694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3/14/17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0"/>
            <a:ext cx="1906993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6" y="609600"/>
            <a:ext cx="5744029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1933" y="657227"/>
            <a:ext cx="7300134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1933" y="3602039"/>
            <a:ext cx="7300134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6" y="2088320"/>
            <a:ext cx="3829503" cy="370288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0052" y="2088320"/>
            <a:ext cx="3820616" cy="370288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3/14/17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354" y="2088320"/>
            <a:ext cx="36593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346" y="2912232"/>
            <a:ext cx="3830406" cy="287896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1502" y="2088320"/>
            <a:ext cx="3649166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912232"/>
            <a:ext cx="3821518" cy="287896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3/14/17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3/14/17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3/14/17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2949178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8548" y="609600"/>
            <a:ext cx="4642119" cy="518160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7921" y="2971801"/>
            <a:ext cx="2949178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3/14/17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4447330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68603" y="758881"/>
            <a:ext cx="2441517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5" y="2971800"/>
            <a:ext cx="4451213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3/14/17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96064"/>
            <a:ext cx="776532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6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9579" y="3906982"/>
            <a:ext cx="6751097" cy="794472"/>
          </a:xfrm>
        </p:spPr>
        <p:txBody>
          <a:bodyPr>
            <a:noAutofit/>
          </a:bodyPr>
          <a:lstStyle/>
          <a:p>
            <a:r>
              <a:rPr lang="en-US" sz="3800" dirty="0">
                <a:solidFill>
                  <a:schemeClr val="bg1"/>
                </a:solidFill>
                <a:effectLst/>
              </a:rPr>
              <a:t>Are You a Hypocrite?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250" y="4849236"/>
            <a:ext cx="8134350" cy="1830964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Hypocrite (Gk.</a:t>
            </a:r>
            <a:r>
              <a:rPr lang="en-US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hupokritēs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) Thayer</a:t>
            </a:r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3000" b="1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an actor, stage player; a dissembler, pretender”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0" y="0"/>
            <a:ext cx="9144000" cy="3769129"/>
            <a:chOff x="0" y="0"/>
            <a:chExt cx="9144000" cy="3769129"/>
          </a:xfrm>
          <a:effectLst>
            <a:outerShdw blurRad="50800" dist="88900" dir="5400000">
              <a:srgbClr val="000000">
                <a:alpha val="43000"/>
              </a:srgbClr>
            </a:outerShdw>
          </a:effectLst>
        </p:grpSpPr>
        <p:sp>
          <p:nvSpPr>
            <p:cNvPr id="6" name="Rectangle 5"/>
            <p:cNvSpPr/>
            <p:nvPr/>
          </p:nvSpPr>
          <p:spPr>
            <a:xfrm>
              <a:off x="0" y="0"/>
              <a:ext cx="9144000" cy="3769129"/>
            </a:xfrm>
            <a:prstGeom prst="rect">
              <a:avLst/>
            </a:prstGeom>
            <a:solidFill>
              <a:srgbClr val="02113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icture 7" descr="learning-not-hypocrite-christian-eye-opening-min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468116" y="0"/>
              <a:ext cx="6365638" cy="37691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906996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5902" y="993381"/>
            <a:ext cx="4747148" cy="3556000"/>
          </a:xfrm>
        </p:spPr>
        <p:txBody>
          <a:bodyPr anchor="t">
            <a:normAutofit/>
          </a:bodyPr>
          <a:lstStyle/>
          <a:p>
            <a:r>
              <a:rPr lang="en-US" sz="4000" cap="small" dirty="0"/>
              <a:t>Being a hypocrite is not the same thing as a Christian sinning from time to time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6452" y="5003800"/>
            <a:ext cx="6751097" cy="1422400"/>
          </a:xfrm>
        </p:spPr>
        <p:txBody>
          <a:bodyPr>
            <a:normAutofit/>
          </a:bodyPr>
          <a:lstStyle/>
          <a:p>
            <a:r>
              <a:rPr lang="en-US" sz="3800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 John 1:6 – 2:1</a:t>
            </a:r>
          </a:p>
        </p:txBody>
      </p:sp>
      <p:pic>
        <p:nvPicPr>
          <p:cNvPr id="6" name="Picture 5" descr="learning-not-hypocrite-christian-eye-opening-min.jpg"/>
          <p:cNvPicPr>
            <a:picLocks noChangeAspect="1"/>
          </p:cNvPicPr>
          <p:nvPr/>
        </p:nvPicPr>
        <p:blipFill>
          <a:blip r:embed="rId3"/>
          <a:srcRect l="13786" r="12064"/>
          <a:stretch>
            <a:fillRect/>
          </a:stretch>
        </p:blipFill>
        <p:spPr>
          <a:xfrm>
            <a:off x="5497916" y="1538977"/>
            <a:ext cx="3171458" cy="2532490"/>
          </a:xfrm>
          <a:prstGeom prst="rect">
            <a:avLst/>
          </a:prstGeom>
          <a:ln w="50800">
            <a:solidFill>
              <a:schemeClr val="tx1"/>
            </a:solidFill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7632700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5745" y="1295719"/>
            <a:ext cx="4747148" cy="3556000"/>
          </a:xfrm>
        </p:spPr>
        <p:txBody>
          <a:bodyPr anchor="t">
            <a:normAutofit/>
          </a:bodyPr>
          <a:lstStyle/>
          <a:p>
            <a:r>
              <a:rPr lang="en-US" sz="4000" cap="small" dirty="0"/>
              <a:t>A Hypocrite pretends to be what he is not    (He is an Actor)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5901" y="4730424"/>
            <a:ext cx="8099779" cy="1240753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</a:pPr>
            <a:r>
              <a:rPr lang="en-US" sz="3800" b="1" dirty="0" smtClean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Romans 2:17-24; James 2:14-17; </a:t>
            </a:r>
          </a:p>
          <a:p>
            <a:pPr>
              <a:spcBef>
                <a:spcPts val="0"/>
              </a:spcBef>
            </a:pPr>
            <a:r>
              <a:rPr lang="en-US" sz="3800" b="1" dirty="0" smtClean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 John 3:17-19; Matthew 7:1-5</a:t>
            </a:r>
            <a:endParaRPr lang="en-US" sz="3800" b="1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 descr="learning-not-hypocrite-christian-eye-opening-min.jpg"/>
          <p:cNvPicPr>
            <a:picLocks noChangeAspect="1"/>
          </p:cNvPicPr>
          <p:nvPr/>
        </p:nvPicPr>
        <p:blipFill>
          <a:blip r:embed="rId3"/>
          <a:srcRect l="13786" r="12064"/>
          <a:stretch>
            <a:fillRect/>
          </a:stretch>
        </p:blipFill>
        <p:spPr>
          <a:xfrm>
            <a:off x="5497916" y="1538977"/>
            <a:ext cx="3171458" cy="2532490"/>
          </a:xfrm>
          <a:prstGeom prst="rect">
            <a:avLst/>
          </a:prstGeom>
          <a:ln w="50800">
            <a:solidFill>
              <a:schemeClr val="tx1"/>
            </a:solidFill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1048816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5902" y="1154628"/>
            <a:ext cx="4747148" cy="3556000"/>
          </a:xfrm>
        </p:spPr>
        <p:txBody>
          <a:bodyPr anchor="t">
            <a:normAutofit/>
          </a:bodyPr>
          <a:lstStyle/>
          <a:p>
            <a:r>
              <a:rPr lang="en-US" sz="4000" cap="small" dirty="0"/>
              <a:t>A Hypocrite will not examine himself, and objects to being examined by others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5901" y="5003800"/>
            <a:ext cx="8099779" cy="1422400"/>
          </a:xfrm>
        </p:spPr>
        <p:txBody>
          <a:bodyPr>
            <a:normAutofit/>
          </a:bodyPr>
          <a:lstStyle/>
          <a:p>
            <a:r>
              <a:rPr lang="en-US" sz="3800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2 Corinthians</a:t>
            </a:r>
            <a:r>
              <a:rPr lang="en-US" sz="3800" b="1" dirty="0" smtClean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13:5; </a:t>
            </a:r>
            <a:r>
              <a:rPr lang="en-US" sz="3800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Matthew 15:7-</a:t>
            </a:r>
            <a:r>
              <a:rPr lang="en-US" sz="3800" b="1" dirty="0" smtClean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9, 12</a:t>
            </a:r>
            <a:endParaRPr lang="en-US" sz="3800" b="1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 descr="learning-not-hypocrite-christian-eye-opening-min.jpg"/>
          <p:cNvPicPr>
            <a:picLocks noChangeAspect="1"/>
          </p:cNvPicPr>
          <p:nvPr/>
        </p:nvPicPr>
        <p:blipFill>
          <a:blip r:embed="rId3"/>
          <a:srcRect l="13786" r="12064"/>
          <a:stretch>
            <a:fillRect/>
          </a:stretch>
        </p:blipFill>
        <p:spPr>
          <a:xfrm>
            <a:off x="5497916" y="1538977"/>
            <a:ext cx="3171458" cy="2532490"/>
          </a:xfrm>
          <a:prstGeom prst="rect">
            <a:avLst/>
          </a:prstGeom>
          <a:ln w="50800">
            <a:solidFill>
              <a:schemeClr val="tx1"/>
            </a:solidFill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1864937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9579" y="3906982"/>
            <a:ext cx="6751097" cy="794472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effectLst/>
              </a:rPr>
              <a:t>Conclusion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" y="4849236"/>
            <a:ext cx="8558784" cy="1830964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The question is important… “Are you a Hypocrite?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” 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Romans 2:1-3)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0" y="0"/>
            <a:ext cx="9144000" cy="3769129"/>
            <a:chOff x="0" y="0"/>
            <a:chExt cx="9144000" cy="3769129"/>
          </a:xfrm>
          <a:effectLst>
            <a:outerShdw blurRad="50800" dist="88900" dir="5400000">
              <a:srgbClr val="000000">
                <a:alpha val="43000"/>
              </a:srgbClr>
            </a:outerShdw>
          </a:effectLst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3769129"/>
            </a:xfrm>
            <a:prstGeom prst="rect">
              <a:avLst/>
            </a:prstGeom>
            <a:solidFill>
              <a:srgbClr val="02113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" name="Picture 10" descr="learning-not-hypocrite-christian-eye-opening-min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468116" y="0"/>
              <a:ext cx="6365638" cy="37691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2307832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78346F"/>
      </a:dk2>
      <a:lt2>
        <a:srgbClr val="D9A8D2"/>
      </a:lt2>
      <a:accent1>
        <a:srgbClr val="CE57AB"/>
      </a:accent1>
      <a:accent2>
        <a:srgbClr val="8E8EFD"/>
      </a:accent2>
      <a:accent3>
        <a:srgbClr val="7CBCE0"/>
      </a:accent3>
      <a:accent4>
        <a:srgbClr val="70BF9F"/>
      </a:accent4>
      <a:accent5>
        <a:srgbClr val="A5B960"/>
      </a:accent5>
      <a:accent6>
        <a:srgbClr val="D47A57"/>
      </a:accent6>
      <a:hlink>
        <a:srgbClr val="D164DE"/>
      </a:hlink>
      <a:folHlink>
        <a:srgbClr val="BE87C4"/>
      </a:folHlink>
    </a:clrScheme>
    <a:fontScheme name="Damask">
      <a:majorFont>
        <a:latin typeface="Bookman Old Styl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:a="http://schemas.openxmlformats.org/drawingml/2006/main" xmlns="" name="Damask" id="{F9A299A0-33D0-4E0F-9F3F-7163E3744208}" vid="{D4FE1632-F131-47D3-A814-99E9CD025E2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:a="http://schemas.openxmlformats.org/drawingml/2006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:a="http://schemas.openxmlformats.org/drawingml/2006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101</TotalTime>
  <Words>146</Words>
  <Application>Microsoft Macintosh PowerPoint</Application>
  <PresentationFormat>On-screen Show (4:3)</PresentationFormat>
  <Paragraphs>17</Paragraphs>
  <Slides>5</Slides>
  <Notes>5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Damask</vt:lpstr>
      <vt:lpstr>Are You a Hypocrite?</vt:lpstr>
      <vt:lpstr>Being a hypocrite is not the same thing as a Christian sinning from time to time</vt:lpstr>
      <vt:lpstr>A Hypocrite pretends to be what he is not    (He is an Actor)</vt:lpstr>
      <vt:lpstr>A Hypocrite will not examine himself, and objects to being examined by others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 You a Hypocrite?</dc:title>
  <dc:creator>Stan Cox</dc:creator>
  <cp:lastModifiedBy>Kyle Pope</cp:lastModifiedBy>
  <cp:revision>16</cp:revision>
  <cp:lastPrinted>2017-01-08T13:52:55Z</cp:lastPrinted>
  <dcterms:created xsi:type="dcterms:W3CDTF">2017-03-14T22:37:30Z</dcterms:created>
  <dcterms:modified xsi:type="dcterms:W3CDTF">2017-03-14T22:37:55Z</dcterms:modified>
</cp:coreProperties>
</file>