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Override PartName="/docProps/custom.xml" ContentType="application/vnd.openxmlformats-officedocument.custom-properties+xml"/>
  <Override PartName="/ppt/slides/slide5.xml" ContentType="application/vnd.openxmlformats-officedocument.presentationml.slide+xml"/>
  <Default Extension="rels" ContentType="application/vnd.openxmlformats-package.relationships+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3" r:id="rId1"/>
  </p:sldMasterIdLst>
  <p:sldIdLst>
    <p:sldId id="257" r:id="rId2"/>
    <p:sldId id="258" r:id="rId3"/>
    <p:sldId id="259" r:id="rId4"/>
    <p:sldId id="260" r:id="rId5"/>
    <p:sldId id="261" r:id="rId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charset="0"/>
        <a:ea typeface="+mn-ea"/>
        <a:cs typeface="+mn-cs"/>
      </a:defRPr>
    </a:lvl1pPr>
    <a:lvl2pPr marL="457200" algn="l" rtl="0" eaLnBrk="0" fontAlgn="base" hangingPunct="0">
      <a:spcBef>
        <a:spcPct val="0"/>
      </a:spcBef>
      <a:spcAft>
        <a:spcPct val="0"/>
      </a:spcAft>
      <a:defRPr kern="1200">
        <a:solidFill>
          <a:schemeClr val="tx1"/>
        </a:solidFill>
        <a:latin typeface="Verdana" charset="0"/>
        <a:ea typeface="+mn-ea"/>
        <a:cs typeface="+mn-cs"/>
      </a:defRPr>
    </a:lvl2pPr>
    <a:lvl3pPr marL="914400" algn="l" rtl="0" eaLnBrk="0" fontAlgn="base" hangingPunct="0">
      <a:spcBef>
        <a:spcPct val="0"/>
      </a:spcBef>
      <a:spcAft>
        <a:spcPct val="0"/>
      </a:spcAft>
      <a:defRPr kern="1200">
        <a:solidFill>
          <a:schemeClr val="tx1"/>
        </a:solidFill>
        <a:latin typeface="Verdana" charset="0"/>
        <a:ea typeface="+mn-ea"/>
        <a:cs typeface="+mn-cs"/>
      </a:defRPr>
    </a:lvl3pPr>
    <a:lvl4pPr marL="1371600" algn="l" rtl="0" eaLnBrk="0" fontAlgn="base" hangingPunct="0">
      <a:spcBef>
        <a:spcPct val="0"/>
      </a:spcBef>
      <a:spcAft>
        <a:spcPct val="0"/>
      </a:spcAft>
      <a:defRPr kern="1200">
        <a:solidFill>
          <a:schemeClr val="tx1"/>
        </a:solidFill>
        <a:latin typeface="Verdana" charset="0"/>
        <a:ea typeface="+mn-ea"/>
        <a:cs typeface="+mn-cs"/>
      </a:defRPr>
    </a:lvl4pPr>
    <a:lvl5pPr marL="1828800" algn="l" rtl="0" eaLnBrk="0" fontAlgn="base" hangingPunct="0">
      <a:spcBef>
        <a:spcPct val="0"/>
      </a:spcBef>
      <a:spcAft>
        <a:spcPct val="0"/>
      </a:spcAft>
      <a:defRPr kern="1200">
        <a:solidFill>
          <a:schemeClr val="tx1"/>
        </a:solidFill>
        <a:latin typeface="Verdana" charset="0"/>
        <a:ea typeface="+mn-ea"/>
        <a:cs typeface="+mn-cs"/>
      </a:defRPr>
    </a:lvl5pPr>
    <a:lvl6pPr marL="2286000" algn="l" defTabSz="457200" rtl="0" eaLnBrk="1" latinLnBrk="0" hangingPunct="1">
      <a:defRPr kern="1200">
        <a:solidFill>
          <a:schemeClr val="tx1"/>
        </a:solidFill>
        <a:latin typeface="Verdana" charset="0"/>
        <a:ea typeface="+mn-ea"/>
        <a:cs typeface="+mn-cs"/>
      </a:defRPr>
    </a:lvl6pPr>
    <a:lvl7pPr marL="2743200" algn="l" defTabSz="457200" rtl="0" eaLnBrk="1" latinLnBrk="0" hangingPunct="1">
      <a:defRPr kern="1200">
        <a:solidFill>
          <a:schemeClr val="tx1"/>
        </a:solidFill>
        <a:latin typeface="Verdana" charset="0"/>
        <a:ea typeface="+mn-ea"/>
        <a:cs typeface="+mn-cs"/>
      </a:defRPr>
    </a:lvl7pPr>
    <a:lvl8pPr marL="3200400" algn="l" defTabSz="457200" rtl="0" eaLnBrk="1" latinLnBrk="0" hangingPunct="1">
      <a:defRPr kern="1200">
        <a:solidFill>
          <a:schemeClr val="tx1"/>
        </a:solidFill>
        <a:latin typeface="Verdana" charset="0"/>
        <a:ea typeface="+mn-ea"/>
        <a:cs typeface="+mn-cs"/>
      </a:defRPr>
    </a:lvl8pPr>
    <a:lvl9pPr marL="3657600" algn="l" defTabSz="457200" rtl="0" eaLnBrk="1" latinLnBrk="0" hangingPunct="1">
      <a:defRPr kern="1200">
        <a:solidFill>
          <a:schemeClr val="tx1"/>
        </a:solidFill>
        <a:latin typeface="Verdan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00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36868100" cy="368681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grpSp>
        <p:nvGrpSpPr>
          <p:cNvPr id="157698" name="Group 2"/>
          <p:cNvGrpSpPr>
            <a:grpSpLocks/>
          </p:cNvGrpSpPr>
          <p:nvPr/>
        </p:nvGrpSpPr>
        <p:grpSpPr bwMode="auto">
          <a:xfrm>
            <a:off x="0" y="0"/>
            <a:ext cx="9140825" cy="6851650"/>
            <a:chOff x="0" y="0"/>
            <a:chExt cx="5758" cy="4316"/>
          </a:xfrm>
        </p:grpSpPr>
        <p:sp>
          <p:nvSpPr>
            <p:cNvPr id="157699" name="Freeform 3"/>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00" name="Freeform 4"/>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01" name="Freeform 5"/>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02" name="Freeform 6"/>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prstTxWarp prst="textNoShape">
                <a:avLst/>
              </a:prstTxWarp>
            </a:bodyPr>
            <a:lstStyle/>
            <a:p>
              <a:endParaRPr lang="en-US"/>
            </a:p>
          </p:txBody>
        </p:sp>
        <p:sp>
          <p:nvSpPr>
            <p:cNvPr id="157703" name="Freeform 7"/>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04" name="Freeform 8"/>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05" name="Freeform 9"/>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06" name="Freeform 10"/>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07" name="Freeform 11"/>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08" name="Freeform 12"/>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prstTxWarp prst="textNoShape">
                <a:avLst/>
              </a:prstTxWarp>
            </a:bodyPr>
            <a:lstStyle/>
            <a:p>
              <a:endParaRPr lang="en-US"/>
            </a:p>
          </p:txBody>
        </p:sp>
        <p:sp>
          <p:nvSpPr>
            <p:cNvPr id="157709" name="Rectangle 13"/>
            <p:cNvSpPr>
              <a:spLocks noChangeArrowheads="1"/>
            </p:cNvSpPr>
            <p:nvPr/>
          </p:nvSpPr>
          <p:spPr bwMode="hidden">
            <a:xfrm>
              <a:off x="473" y="3105"/>
              <a:ext cx="1" cy="1"/>
            </a:xfrm>
            <a:prstGeom prst="rect">
              <a:avLst/>
            </a:prstGeom>
            <a:solidFill>
              <a:srgbClr val="141485"/>
            </a:solidFill>
            <a:ln w="9525">
              <a:noFill/>
              <a:miter lim="800000"/>
              <a:headEnd/>
              <a:tailEnd/>
            </a:ln>
          </p:spPr>
          <p:txBody>
            <a:bodyPr>
              <a:prstTxWarp prst="textNoShape">
                <a:avLst/>
              </a:prstTxWarp>
            </a:bodyPr>
            <a:lstStyle/>
            <a:p>
              <a:endParaRPr lang="en-US"/>
            </a:p>
          </p:txBody>
        </p:sp>
        <p:sp>
          <p:nvSpPr>
            <p:cNvPr id="157710" name="Rectangle 14"/>
            <p:cNvSpPr>
              <a:spLocks noChangeArrowheads="1"/>
            </p:cNvSpPr>
            <p:nvPr/>
          </p:nvSpPr>
          <p:spPr bwMode="hidden">
            <a:xfrm>
              <a:off x="473" y="3105"/>
              <a:ext cx="1" cy="1"/>
            </a:xfrm>
            <a:prstGeom prst="rect">
              <a:avLst/>
            </a:prstGeom>
            <a:solidFill>
              <a:srgbClr val="141485"/>
            </a:solidFill>
            <a:ln w="9525">
              <a:noFill/>
              <a:miter lim="800000"/>
              <a:headEnd/>
              <a:tailEnd/>
            </a:ln>
          </p:spPr>
          <p:txBody>
            <a:bodyPr>
              <a:prstTxWarp prst="textNoShape">
                <a:avLst/>
              </a:prstTxWarp>
            </a:bodyPr>
            <a:lstStyle/>
            <a:p>
              <a:endParaRPr lang="en-US"/>
            </a:p>
          </p:txBody>
        </p:sp>
        <p:grpSp>
          <p:nvGrpSpPr>
            <p:cNvPr id="157711" name="Group 15"/>
            <p:cNvGrpSpPr>
              <a:grpSpLocks/>
            </p:cNvGrpSpPr>
            <p:nvPr/>
          </p:nvGrpSpPr>
          <p:grpSpPr bwMode="auto">
            <a:xfrm>
              <a:off x="192" y="2284"/>
              <a:ext cx="1254" cy="923"/>
              <a:chOff x="192" y="2284"/>
              <a:chExt cx="1254" cy="923"/>
            </a:xfrm>
          </p:grpSpPr>
          <p:sp>
            <p:nvSpPr>
              <p:cNvPr id="157712" name="Freeform 16"/>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prstTxWarp prst="textNoShape">
                  <a:avLst/>
                </a:prstTxWarp>
              </a:bodyPr>
              <a:lstStyle/>
              <a:p>
                <a:endParaRPr lang="en-US"/>
              </a:p>
            </p:txBody>
          </p:sp>
          <p:sp>
            <p:nvSpPr>
              <p:cNvPr id="157713" name="Freeform 17"/>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14" name="Freeform 18"/>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prstTxWarp prst="textNoShape">
                  <a:avLst/>
                </a:prstTxWarp>
              </a:bodyPr>
              <a:lstStyle/>
              <a:p>
                <a:endParaRPr lang="en-US"/>
              </a:p>
            </p:txBody>
          </p:sp>
          <p:sp>
            <p:nvSpPr>
              <p:cNvPr id="157715" name="Freeform 19"/>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16" name="Freeform 20"/>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17" name="Freeform 21"/>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18" name="Freeform 22"/>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19" name="Freeform 23"/>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20" name="Freeform 24"/>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21" name="Freeform 25"/>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22" name="Freeform 26"/>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23" name="Freeform 27"/>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24" name="Freeform 28"/>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25" name="Freeform 29"/>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26" name="Freeform 30"/>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27" name="Freeform 31"/>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28" name="Freeform 32"/>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29" name="Freeform 33"/>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30" name="Freeform 34"/>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31" name="Freeform 35"/>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prstTxWarp prst="textNoShape">
                  <a:avLst/>
                </a:prstTxWarp>
              </a:bodyPr>
              <a:lstStyle/>
              <a:p>
                <a:endParaRPr lang="en-US"/>
              </a:p>
            </p:txBody>
          </p:sp>
          <p:sp>
            <p:nvSpPr>
              <p:cNvPr id="157732" name="Freeform 36"/>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prstTxWarp prst="textNoShape">
                  <a:avLst/>
                </a:prstTxWarp>
              </a:bodyPr>
              <a:lstStyle/>
              <a:p>
                <a:endParaRPr lang="en-US"/>
              </a:p>
            </p:txBody>
          </p:sp>
          <p:sp>
            <p:nvSpPr>
              <p:cNvPr id="157733" name="Freeform 37"/>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prstTxWarp prst="textNoShape">
                  <a:avLst/>
                </a:prstTxWarp>
              </a:bodyPr>
              <a:lstStyle/>
              <a:p>
                <a:endParaRPr lang="en-US"/>
              </a:p>
            </p:txBody>
          </p:sp>
          <p:sp>
            <p:nvSpPr>
              <p:cNvPr id="157734" name="Freeform 38"/>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prstTxWarp prst="textNoShape">
                  <a:avLst/>
                </a:prstTxWarp>
              </a:bodyPr>
              <a:lstStyle/>
              <a:p>
                <a:endParaRPr lang="en-US"/>
              </a:p>
            </p:txBody>
          </p:sp>
          <p:sp>
            <p:nvSpPr>
              <p:cNvPr id="157735" name="Freeform 39"/>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prstTxWarp prst="textNoShape">
                  <a:avLst/>
                </a:prstTxWarp>
              </a:bodyPr>
              <a:lstStyle/>
              <a:p>
                <a:endParaRPr lang="en-US"/>
              </a:p>
            </p:txBody>
          </p:sp>
          <p:sp>
            <p:nvSpPr>
              <p:cNvPr id="157736" name="Freeform 40"/>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prstTxWarp prst="textNoShape">
                  <a:avLst/>
                </a:prstTxWarp>
              </a:bodyPr>
              <a:lstStyle/>
              <a:p>
                <a:endParaRPr lang="en-US"/>
              </a:p>
            </p:txBody>
          </p:sp>
        </p:grpSp>
      </p:grpSp>
      <p:sp>
        <p:nvSpPr>
          <p:cNvPr id="157737" name="Rectangle 41"/>
          <p:cNvSpPr>
            <a:spLocks noGrp="1" noChangeArrowheads="1"/>
          </p:cNvSpPr>
          <p:nvPr>
            <p:ph type="ctrTitle"/>
          </p:nvPr>
        </p:nvSpPr>
        <p:spPr>
          <a:xfrm>
            <a:off x="685800" y="1447800"/>
            <a:ext cx="7772400" cy="1470025"/>
          </a:xfrm>
        </p:spPr>
        <p:txBody>
          <a:bodyPr/>
          <a:lstStyle>
            <a:lvl1pPr>
              <a:defRPr/>
            </a:lvl1pPr>
          </a:lstStyle>
          <a:p>
            <a:r>
              <a:rPr lang="en-US"/>
              <a:t>Click to edit Master title style</a:t>
            </a:r>
          </a:p>
        </p:txBody>
      </p:sp>
      <p:sp>
        <p:nvSpPr>
          <p:cNvPr id="157738" name="Rectangle 42"/>
          <p:cNvSpPr>
            <a:spLocks noGrp="1" noChangeArrowheads="1"/>
          </p:cNvSpPr>
          <p:nvPr>
            <p:ph type="subTitle" idx="1"/>
          </p:nvPr>
        </p:nvSpPr>
        <p:spPr>
          <a:xfrm>
            <a:off x="1371600" y="3203575"/>
            <a:ext cx="6400800" cy="1752600"/>
          </a:xfrm>
        </p:spPr>
        <p:txBody>
          <a:bodyPr/>
          <a:lstStyle>
            <a:lvl1pPr marL="0" indent="0" algn="ctr">
              <a:buFont typeface="Wingdings" charset="2"/>
              <a:buNone/>
              <a:defRPr/>
            </a:lvl1pPr>
          </a:lstStyle>
          <a:p>
            <a:r>
              <a:rPr lang="en-US"/>
              <a:t>Click to edit Master subtitle style</a:t>
            </a:r>
          </a:p>
        </p:txBody>
      </p:sp>
      <p:sp>
        <p:nvSpPr>
          <p:cNvPr id="157739" name="Rectangle 43"/>
          <p:cNvSpPr>
            <a:spLocks noGrp="1" noChangeArrowheads="1"/>
          </p:cNvSpPr>
          <p:nvPr>
            <p:ph type="dt" sz="half" idx="2"/>
          </p:nvPr>
        </p:nvSpPr>
        <p:spPr>
          <a:xfrm>
            <a:off x="457200" y="6245225"/>
            <a:ext cx="2133600" cy="476250"/>
          </a:xfrm>
        </p:spPr>
        <p:txBody>
          <a:bodyPr/>
          <a:lstStyle>
            <a:lvl1pPr>
              <a:defRPr/>
            </a:lvl1pPr>
          </a:lstStyle>
          <a:p>
            <a:endParaRPr lang="en-US"/>
          </a:p>
        </p:txBody>
      </p:sp>
      <p:sp>
        <p:nvSpPr>
          <p:cNvPr id="157740" name="Rectangle 44"/>
          <p:cNvSpPr>
            <a:spLocks noGrp="1" noChangeArrowheads="1"/>
          </p:cNvSpPr>
          <p:nvPr>
            <p:ph type="ftr" sz="quarter" idx="3"/>
          </p:nvPr>
        </p:nvSpPr>
        <p:spPr>
          <a:xfrm>
            <a:off x="3124200" y="6245225"/>
            <a:ext cx="2895600" cy="476250"/>
          </a:xfrm>
        </p:spPr>
        <p:txBody>
          <a:bodyPr/>
          <a:lstStyle>
            <a:lvl1pPr>
              <a:defRPr/>
            </a:lvl1pPr>
          </a:lstStyle>
          <a:p>
            <a:endParaRPr lang="en-US"/>
          </a:p>
        </p:txBody>
      </p:sp>
      <p:sp>
        <p:nvSpPr>
          <p:cNvPr id="157741" name="Rectangle 45"/>
          <p:cNvSpPr>
            <a:spLocks noGrp="1" noChangeArrowheads="1"/>
          </p:cNvSpPr>
          <p:nvPr>
            <p:ph type="sldNum" sz="quarter" idx="4"/>
          </p:nvPr>
        </p:nvSpPr>
        <p:spPr>
          <a:xfrm>
            <a:off x="6553200" y="6245225"/>
            <a:ext cx="2133600" cy="476250"/>
          </a:xfrm>
        </p:spPr>
        <p:txBody>
          <a:bodyPr/>
          <a:lstStyle>
            <a:lvl1pPr>
              <a:defRPr/>
            </a:lvl1pPr>
          </a:lstStyle>
          <a:p>
            <a:fld id="{A35B56E6-B84E-AD4E-8924-C368FE22869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C58AB624-E871-9644-9136-DB6D28DF4D3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8750"/>
            <a:ext cx="2057400" cy="59721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8750"/>
            <a:ext cx="6019800" cy="5972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19720274-0786-174A-B839-229C6389BE2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C5FB62A0-5BF4-DA4B-A535-0D40A4EF18F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6BF4F2E9-9202-454A-BC5D-247567484FF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00BE0085-ACB2-4447-BD78-1EA74264401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smtClean="0"/>
            </a:lvl1pPr>
          </a:lstStyle>
          <a:p>
            <a:fld id="{DEFEBB86-0C8C-7548-ACFD-D455B1518EC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DE4889C0-245C-A041-9564-424C5AD33DC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smtClean="0"/>
            </a:lvl1pPr>
          </a:lstStyle>
          <a:p>
            <a:fld id="{AD73DA35-1916-7B40-96F6-376E99F0CF1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95265F90-5669-FC43-9D31-CE186CF3F29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84035EAB-85E3-D941-904C-5A6DC86473D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rotWithShape="0">
          <a:gsLst>
            <a:gs pos="0">
              <a:schemeClr val="bg2"/>
            </a:gs>
            <a:gs pos="100000">
              <a:schemeClr val="bg1"/>
            </a:gs>
          </a:gsLst>
          <a:lin ang="18900000" scaled="1"/>
        </a:gradFill>
        <a:effectLst/>
      </p:bgPr>
    </p:bg>
    <p:spTree>
      <p:nvGrpSpPr>
        <p:cNvPr id="1" name=""/>
        <p:cNvGrpSpPr/>
        <p:nvPr/>
      </p:nvGrpSpPr>
      <p:grpSpPr>
        <a:xfrm>
          <a:off x="0" y="0"/>
          <a:ext cx="0" cy="0"/>
          <a:chOff x="0" y="0"/>
          <a:chExt cx="0" cy="0"/>
        </a:xfrm>
      </p:grpSpPr>
      <p:pic>
        <p:nvPicPr>
          <p:cNvPr id="46" name="Picture 45" descr="Race.png"/>
          <p:cNvPicPr>
            <a:picLocks noChangeAspect="1"/>
          </p:cNvPicPr>
          <p:nvPr userDrawn="1"/>
        </p:nvPicPr>
        <p:blipFill>
          <a:blip r:embed="rId13"/>
          <a:srcRect l="4728" t="1188" r="14219" b="17778"/>
          <a:stretch>
            <a:fillRect/>
          </a:stretch>
        </p:blipFill>
        <p:spPr>
          <a:xfrm>
            <a:off x="0" y="0"/>
            <a:ext cx="9144000" cy="6858000"/>
          </a:xfrm>
          <a:prstGeom prst="rect">
            <a:avLst/>
          </a:prstGeom>
        </p:spPr>
      </p:pic>
      <p:sp>
        <p:nvSpPr>
          <p:cNvPr id="128041" name="Rectangle 41"/>
          <p:cNvSpPr>
            <a:spLocks noGrp="1" noChangeArrowheads="1"/>
          </p:cNvSpPr>
          <p:nvPr>
            <p:ph type="title"/>
          </p:nvPr>
        </p:nvSpPr>
        <p:spPr bwMode="auto">
          <a:xfrm>
            <a:off x="457200" y="158750"/>
            <a:ext cx="8229600" cy="1258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28042" name="Rectangle 4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8043" name="Rectangle 43"/>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endParaRPr lang="en-US"/>
          </a:p>
        </p:txBody>
      </p:sp>
      <p:sp>
        <p:nvSpPr>
          <p:cNvPr id="128044" name="Rectangle 4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endParaRPr lang="en-US"/>
          </a:p>
        </p:txBody>
      </p:sp>
      <p:sp>
        <p:nvSpPr>
          <p:cNvPr id="128045" name="Rectangle 45"/>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4B6733F0-6322-4541-83AF-998A70037339}"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ctr" rtl="0" fontAlgn="base">
        <a:spcBef>
          <a:spcPct val="0"/>
        </a:spcBef>
        <a:spcAft>
          <a:spcPct val="0"/>
        </a:spcAft>
        <a:defRPr sz="4400" b="1" cap="none" spc="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Font typeface="Arial"/>
        <a:buNone/>
        <a:defRPr sz="3200" b="1">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None/>
        <a:defRPr sz="2800" b="1">
          <a:solidFill>
            <a:schemeClr val="tx1"/>
          </a:solidFill>
          <a:effectLst>
            <a:outerShdw blurRad="38100" dist="38100" dir="2700000" algn="tl">
              <a:srgbClr val="000000"/>
            </a:outerShdw>
          </a:effectLst>
          <a:latin typeface="+mn-lt"/>
          <a:ea typeface="ＭＳ Ｐゴシック" charset="-128"/>
        </a:defRPr>
      </a:lvl2pPr>
      <a:lvl3pPr marL="1143000" indent="-228600" algn="l" rtl="0" fontAlgn="base">
        <a:spcBef>
          <a:spcPct val="20000"/>
        </a:spcBef>
        <a:spcAft>
          <a:spcPct val="0"/>
        </a:spcAft>
        <a:buClr>
          <a:schemeClr val="hlink"/>
        </a:buClr>
        <a:buFont typeface="Arial"/>
        <a:buNone/>
        <a:defRPr sz="2400" b="1">
          <a:solidFill>
            <a:schemeClr val="tx1"/>
          </a:solidFill>
          <a:effectLst>
            <a:outerShdw blurRad="38100" dist="38100" dir="2700000" algn="tl">
              <a:srgbClr val="000000"/>
            </a:outerShdw>
          </a:effectLst>
          <a:latin typeface="+mn-lt"/>
          <a:ea typeface="ＭＳ Ｐゴシック" charset="-128"/>
        </a:defRPr>
      </a:lvl3pPr>
      <a:lvl4pPr marL="1600200" indent="-228600" algn="l" rtl="0" fontAlgn="base">
        <a:spcBef>
          <a:spcPct val="20000"/>
        </a:spcBef>
        <a:spcAft>
          <a:spcPct val="0"/>
        </a:spcAft>
        <a:buNone/>
        <a:defRPr sz="2000" b="1">
          <a:solidFill>
            <a:schemeClr val="tx1"/>
          </a:solidFill>
          <a:effectLst>
            <a:outerShdw blurRad="38100" dist="38100" dir="2700000" algn="tl">
              <a:srgbClr val="000000"/>
            </a:outerShdw>
          </a:effectLst>
          <a:latin typeface="+mn-lt"/>
          <a:ea typeface="ＭＳ Ｐゴシック" charset="-128"/>
        </a:defRPr>
      </a:lvl4pPr>
      <a:lvl5pPr marL="2057400" indent="-228600" algn="l" rtl="0" fontAlgn="base">
        <a:spcBef>
          <a:spcPct val="20000"/>
        </a:spcBef>
        <a:spcAft>
          <a:spcPct val="0"/>
        </a:spcAft>
        <a:buClr>
          <a:schemeClr val="hlink"/>
        </a:buClr>
        <a:buFont typeface="Arial"/>
        <a:buNone/>
        <a:defRPr sz="2000" b="1">
          <a:solidFill>
            <a:schemeClr val="tx1"/>
          </a:solidFill>
          <a:effectLst>
            <a:outerShdw blurRad="38100" dist="38100" dir="2700000" algn="tl">
              <a:srgbClr val="000000"/>
            </a:outerShdw>
          </a:effectLst>
          <a:latin typeface="+mn-lt"/>
          <a:ea typeface="ＭＳ Ｐゴシック" charset="-128"/>
        </a:defRPr>
      </a:lvl5pPr>
      <a:lvl6pPr marL="2514600" indent="-228600" algn="l" rtl="0" fontAlgn="base">
        <a:spcBef>
          <a:spcPct val="20000"/>
        </a:spcBef>
        <a:spcAft>
          <a:spcPct val="0"/>
        </a:spcAft>
        <a:buClr>
          <a:schemeClr val="hlink"/>
        </a:buClr>
        <a:buFont typeface="Wingdings" charset="2"/>
        <a:buBlip>
          <a:blip r:embed="rId14"/>
        </a:buBlip>
        <a:defRPr sz="2000">
          <a:solidFill>
            <a:schemeClr val="tx1"/>
          </a:solidFill>
          <a:effectLst>
            <a:outerShdw blurRad="38100" dist="38100" dir="2700000" algn="tl">
              <a:srgbClr val="000000"/>
            </a:outerShdw>
          </a:effectLst>
          <a:latin typeface="+mn-lt"/>
          <a:ea typeface="ＭＳ Ｐゴシック" charset="-128"/>
        </a:defRPr>
      </a:lvl6pPr>
      <a:lvl7pPr marL="2971800" indent="-228600" algn="l" rtl="0" fontAlgn="base">
        <a:spcBef>
          <a:spcPct val="20000"/>
        </a:spcBef>
        <a:spcAft>
          <a:spcPct val="0"/>
        </a:spcAft>
        <a:buClr>
          <a:schemeClr val="hlink"/>
        </a:buClr>
        <a:buFont typeface="Wingdings" charset="2"/>
        <a:buBlip>
          <a:blip r:embed="rId14"/>
        </a:buBlip>
        <a:defRPr sz="2000">
          <a:solidFill>
            <a:schemeClr val="tx1"/>
          </a:solidFill>
          <a:effectLst>
            <a:outerShdw blurRad="38100" dist="38100" dir="2700000" algn="tl">
              <a:srgbClr val="000000"/>
            </a:outerShdw>
          </a:effectLst>
          <a:latin typeface="+mn-lt"/>
          <a:ea typeface="ＭＳ Ｐゴシック" charset="-128"/>
        </a:defRPr>
      </a:lvl7pPr>
      <a:lvl8pPr marL="3429000" indent="-228600" algn="l" rtl="0" fontAlgn="base">
        <a:spcBef>
          <a:spcPct val="20000"/>
        </a:spcBef>
        <a:spcAft>
          <a:spcPct val="0"/>
        </a:spcAft>
        <a:buClr>
          <a:schemeClr val="hlink"/>
        </a:buClr>
        <a:buFont typeface="Wingdings" charset="2"/>
        <a:buBlip>
          <a:blip r:embed="rId14"/>
        </a:buBlip>
        <a:defRPr sz="2000">
          <a:solidFill>
            <a:schemeClr val="tx1"/>
          </a:solidFill>
          <a:effectLst>
            <a:outerShdw blurRad="38100" dist="38100" dir="2700000" algn="tl">
              <a:srgbClr val="000000"/>
            </a:outerShdw>
          </a:effectLst>
          <a:latin typeface="+mn-lt"/>
          <a:ea typeface="ＭＳ Ｐゴシック" charset="-128"/>
        </a:defRPr>
      </a:lvl8pPr>
      <a:lvl9pPr marL="3886200" indent="-228600" algn="l" rtl="0" fontAlgn="base">
        <a:spcBef>
          <a:spcPct val="20000"/>
        </a:spcBef>
        <a:spcAft>
          <a:spcPct val="0"/>
        </a:spcAft>
        <a:buClr>
          <a:schemeClr val="hlink"/>
        </a:buClr>
        <a:buFont typeface="Wingdings" charset="2"/>
        <a:buBlip>
          <a:blip r:embed="rId14"/>
        </a:buBlip>
        <a:defRPr sz="2000">
          <a:solidFill>
            <a:schemeClr val="tx1"/>
          </a:solidFill>
          <a:effectLst>
            <a:outerShdw blurRad="38100" dist="38100" dir="2700000" algn="tl">
              <a:srgbClr val="000000"/>
            </a:outerShdw>
          </a:effectLst>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8750"/>
            <a:ext cx="8229600" cy="1136650"/>
          </a:xfrm>
        </p:spPr>
        <p:txBody>
          <a:bodyPr/>
          <a:lstStyle/>
          <a:p>
            <a:r>
              <a:rPr lang="en-US" sz="6300" dirty="0" smtClean="0"/>
              <a:t>Hebrews 11:1-2</a:t>
            </a:r>
            <a:endParaRPr lang="en-US" sz="6300" dirty="0"/>
          </a:p>
        </p:txBody>
      </p:sp>
      <p:sp>
        <p:nvSpPr>
          <p:cNvPr id="3" name="Content Placeholder 2"/>
          <p:cNvSpPr>
            <a:spLocks noGrp="1"/>
          </p:cNvSpPr>
          <p:nvPr>
            <p:ph idx="1"/>
          </p:nvPr>
        </p:nvSpPr>
        <p:spPr>
          <a:xfrm>
            <a:off x="2590800" y="1524000"/>
            <a:ext cx="6096000" cy="4953000"/>
          </a:xfrm>
        </p:spPr>
        <p:txBody>
          <a:bodyPr/>
          <a:lstStyle/>
          <a:p>
            <a:pPr marL="0" indent="0"/>
            <a:r>
              <a:rPr lang="en-US" sz="2800" dirty="0" smtClean="0">
                <a:solidFill>
                  <a:srgbClr val="000000"/>
                </a:solidFill>
                <a:effectLst/>
                <a:latin typeface="Calibri"/>
                <a:cs typeface="Calibri"/>
              </a:rPr>
              <a:t>“Therefore we also, since we are surrounded by so great a cloud of witnesses, let us lay aside every weight, and the sin which so easily ensnares us, and let us run with endurance the race that is set before us, looking unto Jesus, the author and finisher of our faith, who for the joy that was set before Him endured the cross, despising the shame, and has sat down at the right hand of the throne of God” (NKJV).</a:t>
            </a:r>
            <a:endParaRPr lang="en-US" sz="2800" dirty="0">
              <a:solidFill>
                <a:srgbClr val="000000"/>
              </a:solidFill>
              <a:effectLst/>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8750"/>
            <a:ext cx="8229600" cy="1136650"/>
          </a:xfrm>
        </p:spPr>
        <p:txBody>
          <a:bodyPr/>
          <a:lstStyle/>
          <a:p>
            <a:r>
              <a:rPr lang="en-US" sz="5700" dirty="0" smtClean="0"/>
              <a:t>The Christian’s Race</a:t>
            </a:r>
            <a:endParaRPr lang="en-US" sz="5700" dirty="0"/>
          </a:p>
        </p:txBody>
      </p:sp>
      <p:sp>
        <p:nvSpPr>
          <p:cNvPr id="3" name="Content Placeholder 2"/>
          <p:cNvSpPr>
            <a:spLocks noGrp="1"/>
          </p:cNvSpPr>
          <p:nvPr>
            <p:ph idx="1"/>
          </p:nvPr>
        </p:nvSpPr>
        <p:spPr>
          <a:xfrm>
            <a:off x="2590800" y="1828800"/>
            <a:ext cx="5943600" cy="4648200"/>
          </a:xfrm>
        </p:spPr>
        <p:txBody>
          <a:bodyPr/>
          <a:lstStyle/>
          <a:p>
            <a:pPr marL="0" indent="0"/>
            <a:r>
              <a:rPr lang="en-US" sz="4500" dirty="0" smtClean="0">
                <a:solidFill>
                  <a:srgbClr val="000000"/>
                </a:solidFill>
                <a:effectLst/>
                <a:latin typeface="Calibri"/>
                <a:cs typeface="Calibri"/>
              </a:rPr>
              <a:t>Life in Christ is a Race</a:t>
            </a:r>
          </a:p>
          <a:p>
            <a:pPr marL="284163" indent="-284163">
              <a:buFont typeface="Arial"/>
              <a:buChar char="•"/>
            </a:pPr>
            <a:r>
              <a:rPr lang="en-US" sz="3400" dirty="0" smtClean="0">
                <a:solidFill>
                  <a:srgbClr val="000000"/>
                </a:solidFill>
                <a:effectLst/>
                <a:latin typeface="Calibri"/>
                <a:cs typeface="Calibri"/>
              </a:rPr>
              <a:t>It begins at our conversion.</a:t>
            </a:r>
          </a:p>
          <a:p>
            <a:pPr marL="284163" indent="-284163">
              <a:buFont typeface="Arial"/>
              <a:buChar char="•"/>
            </a:pPr>
            <a:r>
              <a:rPr lang="en-US" sz="3400" dirty="0" smtClean="0">
                <a:solidFill>
                  <a:srgbClr val="000000"/>
                </a:solidFill>
                <a:effectLst/>
                <a:latin typeface="Calibri"/>
                <a:cs typeface="Calibri"/>
              </a:rPr>
              <a:t>It ends at the end of life or Christ’s return (Phil. 3:12-14).</a:t>
            </a:r>
          </a:p>
          <a:p>
            <a:pPr marL="284163" indent="-284163">
              <a:buFont typeface="Arial"/>
              <a:buChar char="•"/>
            </a:pPr>
            <a:r>
              <a:rPr lang="en-US" sz="3400" dirty="0" smtClean="0">
                <a:solidFill>
                  <a:srgbClr val="000000"/>
                </a:solidFill>
                <a:effectLst/>
                <a:latin typeface="Calibri"/>
                <a:cs typeface="Calibri"/>
              </a:rPr>
              <a:t>It requires effort and discipline (1 Cor. 9:24-27).</a:t>
            </a:r>
            <a:endParaRPr lang="en-US" sz="3400" dirty="0">
              <a:solidFill>
                <a:srgbClr val="000000"/>
              </a:solidFill>
              <a:effectLst/>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8750"/>
            <a:ext cx="8229600" cy="1136650"/>
          </a:xfrm>
        </p:spPr>
        <p:txBody>
          <a:bodyPr/>
          <a:lstStyle/>
          <a:p>
            <a:r>
              <a:rPr lang="en-US" sz="5700" dirty="0" smtClean="0"/>
              <a:t>The Christian’s Race</a:t>
            </a:r>
            <a:endParaRPr lang="en-US" sz="5700" dirty="0"/>
          </a:p>
        </p:txBody>
      </p:sp>
      <p:sp>
        <p:nvSpPr>
          <p:cNvPr id="3" name="Content Placeholder 2"/>
          <p:cNvSpPr>
            <a:spLocks noGrp="1"/>
          </p:cNvSpPr>
          <p:nvPr>
            <p:ph idx="1"/>
          </p:nvPr>
        </p:nvSpPr>
        <p:spPr>
          <a:xfrm>
            <a:off x="2590800" y="1600200"/>
            <a:ext cx="5943600" cy="4876800"/>
          </a:xfrm>
        </p:spPr>
        <p:txBody>
          <a:bodyPr/>
          <a:lstStyle/>
          <a:p>
            <a:pPr marL="0" indent="0"/>
            <a:r>
              <a:rPr lang="en-US" sz="4500" dirty="0" smtClean="0">
                <a:solidFill>
                  <a:srgbClr val="000000"/>
                </a:solidFill>
                <a:effectLst/>
                <a:latin typeface="Calibri"/>
                <a:cs typeface="Calibri"/>
              </a:rPr>
              <a:t>Things Needed for a Successful Race</a:t>
            </a:r>
          </a:p>
          <a:p>
            <a:pPr marL="284163" indent="-284163">
              <a:buFont typeface="Arial"/>
              <a:buChar char="•"/>
            </a:pPr>
            <a:r>
              <a:rPr lang="en-US" sz="3400" dirty="0" smtClean="0">
                <a:solidFill>
                  <a:srgbClr val="000000"/>
                </a:solidFill>
                <a:effectLst/>
                <a:latin typeface="Calibri"/>
                <a:cs typeface="Calibri"/>
              </a:rPr>
              <a:t>Good start, but a good start doesn’t guarantee finishing (Gal. 5:7).</a:t>
            </a:r>
          </a:p>
          <a:p>
            <a:pPr marL="284163" indent="-284163">
              <a:buFont typeface="Arial"/>
              <a:buChar char="•"/>
            </a:pPr>
            <a:r>
              <a:rPr lang="en-US" sz="3400" dirty="0" smtClean="0">
                <a:solidFill>
                  <a:srgbClr val="000000"/>
                </a:solidFill>
                <a:effectLst/>
                <a:latin typeface="Calibri"/>
                <a:cs typeface="Calibri"/>
              </a:rPr>
              <a:t>Perseverance (1 Cor. 15:58).</a:t>
            </a:r>
          </a:p>
          <a:p>
            <a:pPr marL="284163" indent="-284163">
              <a:buFont typeface="Arial"/>
              <a:buChar char="•"/>
            </a:pPr>
            <a:r>
              <a:rPr lang="en-US" sz="3400" dirty="0" smtClean="0">
                <a:solidFill>
                  <a:srgbClr val="000000"/>
                </a:solidFill>
                <a:effectLst/>
                <a:latin typeface="Calibri"/>
                <a:cs typeface="Calibri"/>
              </a:rPr>
              <a:t>Endurance (Heb. 12:1).</a:t>
            </a:r>
            <a:endParaRPr lang="en-US" sz="3400" dirty="0">
              <a:solidFill>
                <a:srgbClr val="000000"/>
              </a:solidFill>
              <a:effectLst/>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8750"/>
            <a:ext cx="8229600" cy="1136650"/>
          </a:xfrm>
        </p:spPr>
        <p:txBody>
          <a:bodyPr/>
          <a:lstStyle/>
          <a:p>
            <a:r>
              <a:rPr lang="en-US" sz="5700" dirty="0" smtClean="0"/>
              <a:t>The Christian’s Race</a:t>
            </a:r>
            <a:endParaRPr lang="en-US" sz="5700" dirty="0"/>
          </a:p>
        </p:txBody>
      </p:sp>
      <p:sp>
        <p:nvSpPr>
          <p:cNvPr id="3" name="Content Placeholder 2"/>
          <p:cNvSpPr>
            <a:spLocks noGrp="1"/>
          </p:cNvSpPr>
          <p:nvPr>
            <p:ph idx="1"/>
          </p:nvPr>
        </p:nvSpPr>
        <p:spPr>
          <a:xfrm>
            <a:off x="2590800" y="2286000"/>
            <a:ext cx="5943600" cy="4191000"/>
          </a:xfrm>
        </p:spPr>
        <p:txBody>
          <a:bodyPr/>
          <a:lstStyle/>
          <a:p>
            <a:pPr marL="0" indent="0"/>
            <a:r>
              <a:rPr lang="en-US" sz="4500" dirty="0" smtClean="0">
                <a:solidFill>
                  <a:srgbClr val="000000"/>
                </a:solidFill>
                <a:effectLst/>
                <a:latin typeface="Calibri"/>
                <a:cs typeface="Calibri"/>
              </a:rPr>
              <a:t>Some Hindrances</a:t>
            </a:r>
          </a:p>
          <a:p>
            <a:pPr marL="284163" indent="-284163">
              <a:buFont typeface="Arial"/>
              <a:buChar char="•"/>
            </a:pPr>
            <a:r>
              <a:rPr lang="en-US" sz="3400" dirty="0" smtClean="0">
                <a:solidFill>
                  <a:srgbClr val="000000"/>
                </a:solidFill>
                <a:effectLst/>
                <a:latin typeface="Calibri"/>
                <a:cs typeface="Calibri"/>
              </a:rPr>
              <a:t>The world (1 John 2:15-17)</a:t>
            </a:r>
          </a:p>
          <a:p>
            <a:pPr marL="284163" indent="-284163">
              <a:buFont typeface="Arial"/>
              <a:buChar char="•"/>
            </a:pPr>
            <a:r>
              <a:rPr lang="en-US" sz="3400" dirty="0" smtClean="0">
                <a:solidFill>
                  <a:srgbClr val="000000"/>
                </a:solidFill>
                <a:effectLst/>
                <a:latin typeface="Calibri"/>
                <a:cs typeface="Calibri"/>
              </a:rPr>
              <a:t>The flesh (Gal. 5:16-18)</a:t>
            </a:r>
          </a:p>
          <a:p>
            <a:pPr marL="284163" indent="-284163">
              <a:buFont typeface="Arial"/>
              <a:buChar char="•"/>
            </a:pPr>
            <a:r>
              <a:rPr lang="en-US" sz="3400" dirty="0" smtClean="0">
                <a:solidFill>
                  <a:srgbClr val="000000"/>
                </a:solidFill>
                <a:effectLst/>
                <a:latin typeface="Calibri"/>
                <a:cs typeface="Calibri"/>
              </a:rPr>
              <a:t>Others (1 Cor. 15:33)</a:t>
            </a:r>
          </a:p>
          <a:p>
            <a:pPr marL="284163" indent="-284163">
              <a:buFont typeface="Arial"/>
              <a:buChar char="•"/>
            </a:pPr>
            <a:r>
              <a:rPr lang="en-US" sz="3400" dirty="0" smtClean="0">
                <a:solidFill>
                  <a:srgbClr val="000000"/>
                </a:solidFill>
                <a:effectLst/>
                <a:latin typeface="Calibri"/>
                <a:cs typeface="Calibri"/>
              </a:rPr>
              <a:t>Satan (1 Pet. 5:8-9)</a:t>
            </a:r>
            <a:endParaRPr lang="en-US" sz="3400" dirty="0">
              <a:solidFill>
                <a:srgbClr val="000000"/>
              </a:solidFill>
              <a:effectLst/>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8750"/>
            <a:ext cx="8229600" cy="1136650"/>
          </a:xfrm>
        </p:spPr>
        <p:txBody>
          <a:bodyPr/>
          <a:lstStyle/>
          <a:p>
            <a:r>
              <a:rPr lang="en-US" sz="5700" dirty="0" smtClean="0"/>
              <a:t>The Christian’s Race</a:t>
            </a:r>
            <a:endParaRPr lang="en-US" sz="5700" dirty="0"/>
          </a:p>
        </p:txBody>
      </p:sp>
      <p:sp>
        <p:nvSpPr>
          <p:cNvPr id="3" name="Content Placeholder 2"/>
          <p:cNvSpPr>
            <a:spLocks noGrp="1"/>
          </p:cNvSpPr>
          <p:nvPr>
            <p:ph idx="1"/>
          </p:nvPr>
        </p:nvSpPr>
        <p:spPr>
          <a:xfrm>
            <a:off x="2590800" y="2286000"/>
            <a:ext cx="5943600" cy="4191000"/>
          </a:xfrm>
        </p:spPr>
        <p:txBody>
          <a:bodyPr/>
          <a:lstStyle/>
          <a:p>
            <a:pPr marL="0" indent="0"/>
            <a:r>
              <a:rPr lang="en-US" sz="4500" dirty="0" smtClean="0">
                <a:solidFill>
                  <a:srgbClr val="000000"/>
                </a:solidFill>
                <a:effectLst/>
                <a:latin typeface="Calibri"/>
                <a:cs typeface="Calibri"/>
              </a:rPr>
              <a:t>The Prize</a:t>
            </a:r>
          </a:p>
          <a:p>
            <a:pPr marL="284163" indent="-284163">
              <a:buFont typeface="Arial"/>
              <a:buChar char="•"/>
            </a:pPr>
            <a:r>
              <a:rPr lang="en-US" sz="3400" dirty="0" smtClean="0">
                <a:solidFill>
                  <a:srgbClr val="000000"/>
                </a:solidFill>
                <a:effectLst/>
                <a:latin typeface="Calibri"/>
                <a:cs typeface="Calibri"/>
              </a:rPr>
              <a:t>Crown of righteousness          (2 Tim. 4:7-8)</a:t>
            </a:r>
          </a:p>
          <a:p>
            <a:pPr marL="284163" indent="-284163">
              <a:buFont typeface="Arial"/>
              <a:buChar char="•"/>
            </a:pPr>
            <a:r>
              <a:rPr lang="en-US" sz="3400" dirty="0" smtClean="0">
                <a:solidFill>
                  <a:srgbClr val="000000"/>
                </a:solidFill>
                <a:effectLst/>
                <a:latin typeface="Calibri"/>
                <a:cs typeface="Calibri"/>
              </a:rPr>
              <a:t>Crown of life (Jas 1:12)</a:t>
            </a:r>
          </a:p>
          <a:p>
            <a:pPr marL="284163" indent="-284163">
              <a:buFont typeface="Arial"/>
              <a:buChar char="•"/>
            </a:pPr>
            <a:r>
              <a:rPr lang="en-US" sz="3400" dirty="0" smtClean="0">
                <a:solidFill>
                  <a:srgbClr val="000000"/>
                </a:solidFill>
                <a:effectLst/>
                <a:latin typeface="Calibri"/>
                <a:cs typeface="Calibri"/>
              </a:rPr>
              <a:t>Crown of glory (1 Pet. 5:4)</a:t>
            </a:r>
            <a:endParaRPr lang="en-US" sz="3400" dirty="0">
              <a:solidFill>
                <a:srgbClr val="000000"/>
              </a:solidFill>
              <a:effectLst/>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f10203764">
  <a:themeElements>
    <a:clrScheme name="Office Theme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fontScheme name="Office Them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charset="0"/>
          </a:defRPr>
        </a:defPPr>
      </a:lstStyle>
    </a:lnDef>
  </a:objectDefaults>
  <a:extraClrSchemeLst>
    <a:extraClrScheme>
      <a:clrScheme name="Office Theme 1">
        <a:dk1>
          <a:srgbClr val="5C1F00"/>
        </a:dk1>
        <a:lt1>
          <a:srgbClr val="FFFFFF"/>
        </a:lt1>
        <a:dk2>
          <a:srgbClr val="990000"/>
        </a:dk2>
        <a:lt2>
          <a:srgbClr val="FFF9BB"/>
        </a:lt2>
        <a:accent1>
          <a:srgbClr val="FF3300"/>
        </a:accent1>
        <a:accent2>
          <a:srgbClr val="B86D52"/>
        </a:accent2>
        <a:accent3>
          <a:srgbClr val="CAAAAA"/>
        </a:accent3>
        <a:accent4>
          <a:srgbClr val="DADADA"/>
        </a:accent4>
        <a:accent5>
          <a:srgbClr val="FFADAA"/>
        </a:accent5>
        <a:accent6>
          <a:srgbClr val="A66249"/>
        </a:accent6>
        <a:hlink>
          <a:srgbClr val="FF9900"/>
        </a:hlink>
        <a:folHlink>
          <a:srgbClr val="FFCC66"/>
        </a:folHlink>
      </a:clrScheme>
      <a:clrMap bg1="dk2" tx1="lt1" bg2="dk1" tx2="lt2" accent1="accent1" accent2="accent2" accent3="accent3" accent4="accent4" accent5="accent5" accent6="accent6" hlink="hlink" folHlink="folHlink"/>
    </a:extraClrScheme>
    <a:extraClrScheme>
      <a:clrScheme name="Office Theme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Office Theme 3">
        <a:dk1>
          <a:srgbClr val="2A5400"/>
        </a:dk1>
        <a:lt1>
          <a:srgbClr val="FFFFFF"/>
        </a:lt1>
        <a:dk2>
          <a:srgbClr val="4A9400"/>
        </a:dk2>
        <a:lt2>
          <a:srgbClr val="F3F2D9"/>
        </a:lt2>
        <a:accent1>
          <a:srgbClr val="99CC00"/>
        </a:accent1>
        <a:accent2>
          <a:srgbClr val="6B4A39"/>
        </a:accent2>
        <a:accent3>
          <a:srgbClr val="B1C8AA"/>
        </a:accent3>
        <a:accent4>
          <a:srgbClr val="DADADA"/>
        </a:accent4>
        <a:accent5>
          <a:srgbClr val="CAE2AA"/>
        </a:accent5>
        <a:accent6>
          <a:srgbClr val="604233"/>
        </a:accent6>
        <a:hlink>
          <a:srgbClr val="E2BC5E"/>
        </a:hlink>
        <a:folHlink>
          <a:srgbClr val="AB7F6B"/>
        </a:folHlink>
      </a:clrScheme>
      <a:clrMap bg1="dk2" tx1="lt1" bg2="dk1" tx2="lt2" accent1="accent1" accent2="accent2" accent3="accent3" accent4="accent4" accent5="accent5" accent6="accent6" hlink="hlink" folHlink="folHlink"/>
    </a:extraClrScheme>
    <a:extraClrScheme>
      <a:clrScheme name="Office Theme 4">
        <a:dk1>
          <a:srgbClr val="005A58"/>
        </a:dk1>
        <a:lt1>
          <a:srgbClr val="FFFFFF"/>
        </a:lt1>
        <a:dk2>
          <a:srgbClr val="009E9A"/>
        </a:dk2>
        <a:lt2>
          <a:srgbClr val="C5EBE4"/>
        </a:lt2>
        <a:accent1>
          <a:srgbClr val="0099CC"/>
        </a:accent1>
        <a:accent2>
          <a:srgbClr val="339933"/>
        </a:accent2>
        <a:accent3>
          <a:srgbClr val="AACCCA"/>
        </a:accent3>
        <a:accent4>
          <a:srgbClr val="DADADA"/>
        </a:accent4>
        <a:accent5>
          <a:srgbClr val="AACAE2"/>
        </a:accent5>
        <a:accent6>
          <a:srgbClr val="2D8A2D"/>
        </a:accent6>
        <a:hlink>
          <a:srgbClr val="00FF99"/>
        </a:hlink>
        <a:folHlink>
          <a:srgbClr val="4CD2D2"/>
        </a:folHlink>
      </a:clrScheme>
      <a:clrMap bg1="dk2" tx1="lt1" bg2="dk1" tx2="lt2" accent1="accent1" accent2="accent2" accent3="accent3" accent4="accent4" accent5="accent5" accent6="accent6" hlink="hlink" folHlink="folHlink"/>
    </a:extraClrScheme>
    <a:extraClrScheme>
      <a:clrScheme name="Office Theme 5">
        <a:dk1>
          <a:srgbClr val="000070"/>
        </a:dk1>
        <a:lt1>
          <a:srgbClr val="FFFFFF"/>
        </a:lt1>
        <a:dk2>
          <a:srgbClr val="0000FF"/>
        </a:dk2>
        <a:lt2>
          <a:srgbClr val="C5C5FF"/>
        </a:lt2>
        <a:accent1>
          <a:srgbClr val="0099FF"/>
        </a:accent1>
        <a:accent2>
          <a:srgbClr val="7883B4"/>
        </a:accent2>
        <a:accent3>
          <a:srgbClr val="AAAAFF"/>
        </a:accent3>
        <a:accent4>
          <a:srgbClr val="DADADA"/>
        </a:accent4>
        <a:accent5>
          <a:srgbClr val="AACAFF"/>
        </a:accent5>
        <a:accent6>
          <a:srgbClr val="6C76A3"/>
        </a:accent6>
        <a:hlink>
          <a:srgbClr val="00FFFF"/>
        </a:hlink>
        <a:folHlink>
          <a:srgbClr val="2DBF68"/>
        </a:folHlink>
      </a:clrScheme>
      <a:clrMap bg1="dk2" tx1="lt1" bg2="dk1" tx2="lt2" accent1="accent1" accent2="accent2" accent3="accent3" accent4="accent4" accent5="accent5" accent6="accent6" hlink="hlink" folHlink="folHlink"/>
    </a:extraClrScheme>
    <a:extraClrScheme>
      <a:clrScheme name="Office Theme 6">
        <a:dk1>
          <a:srgbClr val="4D4D4D"/>
        </a:dk1>
        <a:lt1>
          <a:srgbClr val="FFFFFF"/>
        </a:lt1>
        <a:dk2>
          <a:srgbClr val="8202E2"/>
        </a:dk2>
        <a:lt2>
          <a:srgbClr val="CCCCFF"/>
        </a:lt2>
        <a:accent1>
          <a:srgbClr val="CC99FF"/>
        </a:accent1>
        <a:accent2>
          <a:srgbClr val="666699"/>
        </a:accent2>
        <a:accent3>
          <a:srgbClr val="C1AAEE"/>
        </a:accent3>
        <a:accent4>
          <a:srgbClr val="DADADA"/>
        </a:accent4>
        <a:accent5>
          <a:srgbClr val="E2CAFF"/>
        </a:accent5>
        <a:accent6>
          <a:srgbClr val="5C5C8A"/>
        </a:accent6>
        <a:hlink>
          <a:srgbClr val="FF7C80"/>
        </a:hlink>
        <a:folHlink>
          <a:srgbClr val="FF5050"/>
        </a:folHlink>
      </a:clrScheme>
      <a:clrMap bg1="dk2" tx1="lt1" bg2="dk1" tx2="lt2" accent1="accent1" accent2="accent2" accent3="accent3" accent4="accent4" accent5="accent5" accent6="accent6" hlink="hlink" folHlink="folHlink"/>
    </a:extraClrScheme>
    <a:extraClrScheme>
      <a:clrScheme name="Office Theme 7">
        <a:dk1>
          <a:srgbClr val="575863"/>
        </a:dk1>
        <a:lt1>
          <a:srgbClr val="FFFFFF"/>
        </a:lt1>
        <a:dk2>
          <a:srgbClr val="818982"/>
        </a:dk2>
        <a:lt2>
          <a:srgbClr val="EAEAEA"/>
        </a:lt2>
        <a:accent1>
          <a:srgbClr val="CC6600"/>
        </a:accent1>
        <a:accent2>
          <a:srgbClr val="A4A686"/>
        </a:accent2>
        <a:accent3>
          <a:srgbClr val="C1C4C1"/>
        </a:accent3>
        <a:accent4>
          <a:srgbClr val="DADADA"/>
        </a:accent4>
        <a:accent5>
          <a:srgbClr val="E2B8AA"/>
        </a:accent5>
        <a:accent6>
          <a:srgbClr val="949679"/>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CDCDCD"/>
        </a:lt2>
        <a:accent1>
          <a:srgbClr val="CDD9F7"/>
        </a:accent1>
        <a:accent2>
          <a:srgbClr val="99FF33"/>
        </a:accent2>
        <a:accent3>
          <a:srgbClr val="FFFFFF"/>
        </a:accent3>
        <a:accent4>
          <a:srgbClr val="000000"/>
        </a:accent4>
        <a:accent5>
          <a:srgbClr val="E3E9FA"/>
        </a:accent5>
        <a:accent6>
          <a:srgbClr val="8AE72D"/>
        </a:accent6>
        <a:hlink>
          <a:srgbClr val="0033CC"/>
        </a:hlink>
        <a:folHlink>
          <a:srgbClr val="66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tf10203764.pot</Template>
  <TotalTime>41</TotalTime>
  <Words>282</Words>
  <Application>Microsoft Macintosh PowerPoint</Application>
  <PresentationFormat>On-screen Show (4:3)</PresentationFormat>
  <Paragraphs>23</Paragraphs>
  <Slides>5</Slides>
  <Notes>0</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tf10203764</vt:lpstr>
      <vt:lpstr>Hebrews 11:1-2</vt:lpstr>
      <vt:lpstr>The Christian’s Race</vt:lpstr>
      <vt:lpstr>The Christian’s Race</vt:lpstr>
      <vt:lpstr>The Christian’s Race</vt:lpstr>
      <vt:lpstr>The Christian’s Race</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Kyle Pope</dc:creator>
  <cp:keywords/>
  <dc:description/>
  <cp:lastModifiedBy>Kyle Pope</cp:lastModifiedBy>
  <cp:revision>3</cp:revision>
  <cp:lastPrinted>1601-01-01T00:00:00Z</cp:lastPrinted>
  <dcterms:created xsi:type="dcterms:W3CDTF">2017-12-12T07:45:27Z</dcterms:created>
  <dcterms:modified xsi:type="dcterms:W3CDTF">2017-12-12T07:45:40Z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TC102037641033</vt:lpwstr>
  </property>
</Properties>
</file>