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5"/>
  </p:notesMasterIdLst>
  <p:sldIdLst>
    <p:sldId id="259" r:id="rId2"/>
    <p:sldId id="256" r:id="rId3"/>
    <p:sldId id="27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49492" autoAdjust="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C060CF-5FDB-4FEA-B94A-8FEBFCF15373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3D69DF-9C64-45C2-933A-703D40A39B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4033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disappoints</a:t>
            </a:r>
            <a:r>
              <a:rPr lang="en-US" baseline="0" dirty="0" smtClean="0"/>
              <a:t> you?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we created a list, what might be on it?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D69DF-9C64-45C2-933A-703D40A39B7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70900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evening!  Welcome</a:t>
            </a:r>
            <a:r>
              <a:rPr lang="en-US" baseline="0" dirty="0" smtClean="0"/>
              <a:t> to O’Neal!  Tonight I had a request from one of our members to preach on the subject of disappointment.</a:t>
            </a:r>
          </a:p>
          <a:p>
            <a:endParaRPr lang="en-US" baseline="0" dirty="0" smtClean="0"/>
          </a:p>
          <a:p>
            <a:r>
              <a:rPr lang="en-US" dirty="0" smtClean="0"/>
              <a:t>No matter who you are,</a:t>
            </a:r>
            <a:r>
              <a:rPr lang="en-US" baseline="0" dirty="0" smtClean="0"/>
              <a:t> where you live, what you do for a living, or how much money you have, you have experienced disappointment.  </a:t>
            </a:r>
          </a:p>
          <a:p>
            <a:endParaRPr lang="en-US" baseline="0" dirty="0" smtClean="0"/>
          </a:p>
          <a:p>
            <a:r>
              <a:rPr lang="en-US" dirty="0" smtClean="0"/>
              <a:t>Disappointments,</a:t>
            </a:r>
            <a:r>
              <a:rPr lang="en-US" baseline="0" dirty="0" smtClean="0"/>
              <a:t> letdowns </a:t>
            </a:r>
            <a:r>
              <a:rPr lang="en-US" dirty="0" smtClean="0"/>
              <a:t>and discouragement come to us whether we like it or not.</a:t>
            </a:r>
          </a:p>
          <a:p>
            <a:endParaRPr lang="en-US" dirty="0" smtClean="0"/>
          </a:p>
          <a:p>
            <a:r>
              <a:rPr lang="en-US" dirty="0" smtClean="0"/>
              <a:t>Maintaining the kind of attitude and action that honors God in the middle of our disappointments can be a great struggle</a:t>
            </a:r>
            <a:r>
              <a:rPr lang="en-US" baseline="0" dirty="0" smtClean="0"/>
              <a:t> for us- Yes, even a Christian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Disappointments</a:t>
            </a:r>
            <a:r>
              <a:rPr lang="en-US" baseline="0" dirty="0" smtClean="0"/>
              <a:t> are a part of life.  It’s how we deal with it that matters the most.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D69DF-9C64-45C2-933A-703D40A39B7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3539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evening!  Welcome</a:t>
            </a:r>
            <a:r>
              <a:rPr lang="en-US" baseline="0" dirty="0" smtClean="0"/>
              <a:t> to O’Neal!  Tonight I had a request from one of our members to preach on the subject of disappointment.</a:t>
            </a:r>
          </a:p>
          <a:p>
            <a:endParaRPr lang="en-US" baseline="0" dirty="0" smtClean="0"/>
          </a:p>
          <a:p>
            <a:r>
              <a:rPr lang="en-US" dirty="0" smtClean="0"/>
              <a:t>No matter who you are,</a:t>
            </a:r>
            <a:r>
              <a:rPr lang="en-US" baseline="0" dirty="0" smtClean="0"/>
              <a:t> where you live, what you do for a living, or how much money you have, you have experienced disappointment.  </a:t>
            </a:r>
          </a:p>
          <a:p>
            <a:endParaRPr lang="en-US" baseline="0" dirty="0" smtClean="0"/>
          </a:p>
          <a:p>
            <a:r>
              <a:rPr lang="en-US" dirty="0" smtClean="0"/>
              <a:t>Disappointments,</a:t>
            </a:r>
            <a:r>
              <a:rPr lang="en-US" baseline="0" dirty="0" smtClean="0"/>
              <a:t> letdowns </a:t>
            </a:r>
            <a:r>
              <a:rPr lang="en-US" dirty="0" smtClean="0"/>
              <a:t>and discouragement come to us whether we like it or not.</a:t>
            </a:r>
          </a:p>
          <a:p>
            <a:endParaRPr lang="en-US" dirty="0" smtClean="0"/>
          </a:p>
          <a:p>
            <a:r>
              <a:rPr lang="en-US" dirty="0" smtClean="0"/>
              <a:t>Maintaining the kind of attitude and action that honors God in the middle of our disappointments can be a great struggle</a:t>
            </a:r>
            <a:r>
              <a:rPr lang="en-US" baseline="0" dirty="0" smtClean="0"/>
              <a:t> for us- Yes, even a Christian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Disappointments</a:t>
            </a:r>
            <a:r>
              <a:rPr lang="en-US" baseline="0" dirty="0" smtClean="0"/>
              <a:t> are a part of life.  It’s how we deal with it that matters the most.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D69DF-9C64-45C2-933A-703D40A39B7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353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CACD-1043-41EF-B679-0F348F1AE2EA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D0F-F120-4660-914A-DF992083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CACD-1043-41EF-B679-0F348F1AE2EA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D0F-F120-4660-914A-DF992083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CACD-1043-41EF-B679-0F348F1AE2EA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D0F-F120-4660-914A-DF992083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CACD-1043-41EF-B679-0F348F1AE2EA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D0F-F120-4660-914A-DF992083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CACD-1043-41EF-B679-0F348F1AE2EA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D0F-F120-4660-914A-DF992083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CACD-1043-41EF-B679-0F348F1AE2EA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D0F-F120-4660-914A-DF992083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CACD-1043-41EF-B679-0F348F1AE2EA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D0F-F120-4660-914A-DF992083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CACD-1043-41EF-B679-0F348F1AE2EA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D0F-F120-4660-914A-DF992083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CACD-1043-41EF-B679-0F348F1AE2EA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D0F-F120-4660-914A-DF992083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CACD-1043-41EF-B679-0F348F1AE2EA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D0F-F120-4660-914A-DF992083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CACD-1043-41EF-B679-0F348F1AE2EA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D0F-F120-4660-914A-DF992083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0CACD-1043-41EF-B679-0F348F1AE2EA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BFD0F-F120-4660-914A-DF9920835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600200"/>
            <a:ext cx="4191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team lost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Bad grade on a test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Being fired from a job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Not receiving a promotion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Relationships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Family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Challenges of life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Disappoints</a:t>
            </a:r>
            <a:r>
              <a:rPr lang="en-US" sz="6000" b="1" baseline="0" dirty="0" smtClean="0"/>
              <a:t> </a:t>
            </a:r>
            <a:r>
              <a:rPr lang="en-US" sz="6000" b="1" dirty="0"/>
              <a:t>Y</a:t>
            </a:r>
            <a:r>
              <a:rPr lang="en-US" sz="6000" b="1" baseline="0" dirty="0" smtClean="0"/>
              <a:t>ou?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00200"/>
            <a:ext cx="4191000" cy="52578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How life turned out</a:t>
            </a:r>
          </a:p>
          <a:p>
            <a:pPr>
              <a:defRPr/>
            </a:pPr>
            <a:r>
              <a:rPr lang="en-US" dirty="0" smtClean="0"/>
              <a:t>Failed to follow your dreams</a:t>
            </a:r>
          </a:p>
          <a:p>
            <a:pPr>
              <a:defRPr/>
            </a:pPr>
            <a:r>
              <a:rPr lang="en-US" dirty="0" smtClean="0"/>
              <a:t>Others didn’t believe in you</a:t>
            </a:r>
          </a:p>
          <a:p>
            <a:pPr>
              <a:defRPr/>
            </a:pPr>
            <a:r>
              <a:rPr lang="en-US" dirty="0" smtClean="0"/>
              <a:t>Missed chances</a:t>
            </a:r>
          </a:p>
          <a:p>
            <a:pPr>
              <a:defRPr/>
            </a:pPr>
            <a:r>
              <a:rPr lang="en-US" dirty="0" smtClean="0"/>
              <a:t>Choices you’ve made</a:t>
            </a:r>
          </a:p>
          <a:p>
            <a:pPr lvl="0">
              <a:defRPr/>
            </a:pPr>
            <a:r>
              <a:rPr lang="en-US" dirty="0" smtClean="0"/>
              <a:t>How you’ve lived life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908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Dealing with </a:t>
            </a:r>
            <a:r>
              <a:rPr lang="en-US" sz="6000" b="1" dirty="0" smtClean="0"/>
              <a:t>Disappointment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800" b="1" dirty="0" smtClean="0"/>
              <a:t>God’s Servants Faced Disappointment</a:t>
            </a:r>
          </a:p>
          <a:p>
            <a:pPr algn="ctr"/>
            <a:r>
              <a:rPr lang="en-US" sz="3500" b="1" dirty="0" smtClean="0"/>
              <a:t>Elijah (1 Kings 19:4)</a:t>
            </a:r>
          </a:p>
          <a:p>
            <a:pPr algn="ctr"/>
            <a:r>
              <a:rPr lang="en-US" sz="3500" b="1" dirty="0" smtClean="0"/>
              <a:t>David (1 Sam. 30:4, 6)</a:t>
            </a:r>
          </a:p>
          <a:p>
            <a:pPr algn="ctr"/>
            <a:r>
              <a:rPr lang="en-US" sz="3500" b="1" dirty="0" smtClean="0"/>
              <a:t>Paul (2 Cor. 12:7-8)</a:t>
            </a:r>
          </a:p>
          <a:p>
            <a:pPr algn="ctr">
              <a:buNone/>
            </a:pPr>
            <a:r>
              <a:rPr lang="en-US" sz="3500" b="1" dirty="0" smtClean="0"/>
              <a:t>Serving God never promises a life free of disappointment—It promises a </a:t>
            </a:r>
            <a:r>
              <a:rPr lang="en-US" sz="3500" b="1" dirty="0" err="1" smtClean="0"/>
              <a:t>compion</a:t>
            </a:r>
            <a:r>
              <a:rPr lang="en-US" sz="3500" b="1" dirty="0" smtClean="0"/>
              <a:t> through the storm (Heb. 13:5).</a:t>
            </a:r>
          </a:p>
          <a:p>
            <a:pPr algn="ctr"/>
            <a:endParaRPr lang="en-US" sz="3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908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Dealing with </a:t>
            </a:r>
            <a:r>
              <a:rPr lang="en-US" sz="6000" b="1" dirty="0" smtClean="0"/>
              <a:t>Disappointment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800" b="1" dirty="0" smtClean="0"/>
              <a:t>This can help us through it!</a:t>
            </a:r>
          </a:p>
          <a:p>
            <a:pPr algn="ctr"/>
            <a:r>
              <a:rPr lang="en-US" sz="3500" b="1" dirty="0" smtClean="0"/>
              <a:t>Don’t lose hope (Isa. 43:1-2)</a:t>
            </a:r>
          </a:p>
          <a:p>
            <a:pPr algn="ctr"/>
            <a:r>
              <a:rPr lang="en-US" sz="3500" b="1" dirty="0" smtClean="0"/>
              <a:t>Adjust expectations (Eccl. 2:11)</a:t>
            </a:r>
          </a:p>
          <a:p>
            <a:pPr algn="ctr"/>
            <a:r>
              <a:rPr lang="en-US" sz="3500" b="1" dirty="0" smtClean="0"/>
              <a:t>Grow from suffering (Rom. 5:3-5)</a:t>
            </a:r>
          </a:p>
          <a:p>
            <a:pPr algn="ctr"/>
            <a:r>
              <a:rPr lang="en-US" sz="3500" b="1" dirty="0" smtClean="0"/>
              <a:t>Treasure God’s presence (Rom. 8:31-32)</a:t>
            </a:r>
          </a:p>
          <a:p>
            <a:pPr algn="ctr"/>
            <a:r>
              <a:rPr lang="en-US" sz="3500" b="1" dirty="0" smtClean="0"/>
              <a:t>Focus on the unseen (2 Cor. 4:16-18) </a:t>
            </a:r>
            <a:endParaRPr lang="en-US" sz="3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433</Words>
  <Application>Microsoft Macintosh PowerPoint</Application>
  <PresentationFormat>On-screen Show (4:3)</PresentationFormat>
  <Paragraphs>51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Disappoints You?</vt:lpstr>
      <vt:lpstr>Dealing with Disappointment</vt:lpstr>
      <vt:lpstr>Dealing with Disappointment</vt:lpstr>
    </vt:vector>
  </TitlesOfParts>
  <Company>Athens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</dc:creator>
  <cp:lastModifiedBy>Kyle Pope</cp:lastModifiedBy>
  <cp:revision>89</cp:revision>
  <cp:lastPrinted>2016-02-28T14:06:17Z</cp:lastPrinted>
  <dcterms:created xsi:type="dcterms:W3CDTF">2017-09-03T22:40:17Z</dcterms:created>
  <dcterms:modified xsi:type="dcterms:W3CDTF">2017-09-03T22:40:44Z</dcterms:modified>
</cp:coreProperties>
</file>