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28.xml" ContentType="application/vnd.openxmlformats-officedocument.presentationml.slideLayout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0.xml" ContentType="application/vnd.openxmlformats-officedocument.presentationml.slideLayout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  <p:sldMasterId id="2147483649" r:id="rId2"/>
    <p:sldMasterId id="2147483650" r:id="rId3"/>
  </p:sldMasterIdLst>
  <p:sldIdLst>
    <p:sldId id="274" r:id="rId4"/>
    <p:sldId id="257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rgbClr val="FF0000"/>
    </p:penClr>
  </p:showPr>
  <p:clrMru>
    <a:srgbClr val="5F2F00"/>
    <a:srgbClr val="006666"/>
    <a:srgbClr val="000066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46E308-6BD3-AF42-8759-A76C71B7D6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750556-7626-C74E-8946-5C95D80EE3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597B35-4E01-6943-9E7C-0E0E6D5254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85B835-A932-E245-BD9A-85E09CCDCA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F743B9-92F2-544F-BAC3-D50A919A78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EE2F17-F9D9-5F44-9925-4E46283295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BD5FF5-CCFD-A643-AE03-7B30017F92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B39628-E674-7C4C-A65D-E676D42BB6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9CEF92-EC31-354E-8943-5F29EC1A3C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5449F-7C5D-B341-83FC-C00C2EBCA8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F3693-8E79-AD41-B609-77A1FFE1B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6ED200-F772-DF4D-A4A7-681F33793A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489640-77BF-FE4E-965D-CD41199B22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A9F85-6AAF-C341-9D2C-EA7FDCED00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3810000" y="4572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2E31B-D5C9-EE4E-BFD0-C3E8EDDCDA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905481-4A1E-B84B-9801-8B63ADBF6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BF2C6-0065-8F4F-A416-28BDD9AD8F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022C0-4B4A-A543-8B7A-D2FC85A435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B72A8E-20C4-DC40-9622-D2A1E6CA70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C4012B-0C83-FB43-A9B5-96B045A7C0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46E90-9526-2643-9030-715B5ED406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A57AF9-C81C-FC4A-AAD8-92BDF0EC65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1A4DEC-6453-A342-AF21-AC9FF18C9F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A754D6-4053-824A-8F98-6BF3E33DE1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94930-92CC-E345-9156-0FC55103A9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759DF9-4912-9B49-9DF9-48828191C6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04647E-DD85-BC47-A3F2-C764F023C1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81BC7-D4A6-5842-936A-20FE9131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7A54F-7FBB-3343-808E-824E192A12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E02850-1D6E-B14F-BF9E-C4DC84ACE9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A605E-62C0-704D-969B-718B700EFC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98C04D-E2A2-BB4F-A205-6200DC219F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EF1950-C1EE-144C-AE46-8B4B65F1C9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solidFill>
                  <a:schemeClr val="accent1"/>
                </a:solidFill>
              </a14:hiddenFill>
            </a:ext>
            <a:ext uri="{91240B29-F687-4F45-9708-019B960494DF}">
              <a14:hiddenLine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solidFill>
                  <a:schemeClr val="accent1"/>
                </a:solidFill>
              </a14:hiddenFill>
            </a:ext>
            <a:ext uri="{91240B29-F687-4F45-9708-019B960494DF}">
              <a14:hiddenLine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solidFill>
                  <a:schemeClr val="accent1"/>
                </a:solidFill>
              </a14:hiddenFill>
            </a:ext>
            <a:ext uri="{91240B29-F687-4F45-9708-019B960494DF}">
              <a14:hiddenLine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B526CE8-6B72-0A4C-BDF8-F7C9E062F7D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101" descr="deeply rooted and grounded in our faith_t_nv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solidFill>
                  <a:schemeClr val="accent1"/>
                </a:solidFill>
              </a14:hiddenFill>
            </a:ext>
            <a:ext uri="{91240B29-F687-4F45-9708-019B960494DF}">
              <a14:hiddenLine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solidFill>
                  <a:schemeClr val="accent1"/>
                </a:solidFill>
              </a14:hiddenFill>
            </a:ext>
            <a:ext uri="{91240B29-F687-4F45-9708-019B960494DF}">
              <a14:hiddenLine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solidFill>
                  <a:schemeClr val="accent1"/>
                </a:solidFill>
              </a14:hiddenFill>
            </a:ext>
            <a:ext uri="{91240B29-F687-4F45-9708-019B960494DF}">
              <a14:hiddenLine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C609111-57DA-C34E-B0BD-F21BE5B1777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055" name="Picture 106" descr="deeply rooted and grounded in our faith_c_nv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solidFill>
                  <a:schemeClr val="accent1"/>
                </a:solidFill>
              </a14:hiddenFill>
            </a:ext>
            <a:ext uri="{91240B29-F687-4F45-9708-019B960494DF}">
              <a14:hiddenLine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solidFill>
                  <a:schemeClr val="accent1"/>
                </a:solidFill>
              </a14:hiddenFill>
            </a:ext>
            <a:ext uri="{91240B29-F687-4F45-9708-019B960494DF}">
              <a14:hiddenLine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solidFill>
                  <a:schemeClr val="accent1"/>
                </a:solidFill>
              </a14:hiddenFill>
            </a:ext>
            <a:ext uri="{91240B29-F687-4F45-9708-019B960494DF}">
              <a14:hiddenLine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p="http://schemas.openxmlformats.org/presentationml/2006/main" xmlns:a="http://schemas.openxmlformats.org/drawingml/2006/main" xmlns:a14="http://schemas.microsoft.com/office/drawing/2010/main" xmlns:mv="urn:schemas-microsoft-com:mac:vml" xmlns:mc="http://schemas.openxmlformats.org/markup-compatibility/2006" xmlns:r="http://schemas.openxmlformats.org/officeDocument/2006/relationship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805289A-CFAD-134A-AAAD-2DA7E64BE9F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9" name="Picture 65" descr="rooted in love_cb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010400" cy="4343400"/>
          </a:xfrm>
        </p:spPr>
        <p:txBody>
          <a:bodyPr anchor="ctr"/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Christians must have a faith that is deeply rooted (Matt. 13:5-6; 20-21).</a:t>
            </a: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We must be rooted and grounded in love (Eph. 3:14-19).</a:t>
            </a: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We must be rooted in Christ and established in our faith (Col. 2:6-8).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953000"/>
          </a:xfrm>
        </p:spPr>
        <p:txBody>
          <a:bodyPr anchor="t"/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The Hebrew Writer’s Recipe to Strengthen Faith (Heb. 12:12-17).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" charset="2"/>
              <a:buChar char=""/>
            </a:pPr>
            <a:r>
              <a:rPr lang="en-US" b="1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ambria Math" charset="0"/>
                <a:ea typeface="Cambria Math" charset="0"/>
                <a:cs typeface="Cambria Math" charset="0"/>
              </a:rPr>
              <a:t> Pursue peace with everyone (14a).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In times of disagreement look for points of agreement.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Don’t set  out to “win” or “punish.” 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Keep your anger in check.    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Speak calmly and softly. 	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Pray for the other person.</a:t>
            </a: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FontTx/>
              <a:buNone/>
            </a:pPr>
            <a:endParaRPr lang="en-US" dirty="0" smtClean="0">
              <a:solidFill>
                <a:schemeClr val="bg1"/>
              </a:solidFill>
              <a:latin typeface="Cambria"/>
              <a:ea typeface="Cambria Math" charset="0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953000"/>
          </a:xfrm>
        </p:spPr>
        <p:txBody>
          <a:bodyPr anchor="t"/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The Hebrew Writer’s Recipe to Strengthen Faith (Heb. 12:12-17).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" charset="2"/>
              <a:buChar char=""/>
            </a:pPr>
            <a:r>
              <a:rPr lang="en-US" b="1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ambria Math" charset="0"/>
                <a:ea typeface="Cambria Math" charset="0"/>
                <a:cs typeface="Cambria Math" charset="0"/>
              </a:rPr>
              <a:t> Pursue holiness (14b).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How do you pursue holiness?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Read the Bible and prayerfully obey it.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Ask God to help you hunger for Him rather than the things that made by Him.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Spend much time with the Lord. 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Confront your own excuses. </a:t>
            </a: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FontTx/>
              <a:buNone/>
            </a:pPr>
            <a:endParaRPr lang="en-US" dirty="0" smtClean="0">
              <a:solidFill>
                <a:schemeClr val="bg1"/>
              </a:solidFill>
              <a:latin typeface="Cambria"/>
              <a:ea typeface="Cambria Math" charset="0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953000"/>
          </a:xfrm>
        </p:spPr>
        <p:txBody>
          <a:bodyPr anchor="t"/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The Hebrew Writer’s Recipe to Strengthen Faith (Heb. 12:12-17).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Font typeface="Wingdings" charset="2"/>
              <a:buChar char=""/>
            </a:pPr>
            <a:r>
              <a:rPr lang="en-US" b="1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ambria Math" charset="0"/>
                <a:ea typeface="Cambria Math" charset="0"/>
                <a:cs typeface="Cambria Math" charset="0"/>
              </a:rPr>
              <a:t> Avoid some things (15-17).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Falling short of grace (Gal. 5:3-4; Heb. 10:26-29;  2 Cor. 6:1-2; Titus 2:11-14). 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A “root of bitterness” (Acts 8:23; Rom. 3:10-14; Eph. 4:31-32).</a:t>
            </a:r>
          </a:p>
          <a:p>
            <a:pPr marL="850900" lvl="1" indent="-450850"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dirty="0" smtClean="0">
                <a:solidFill>
                  <a:schemeClr val="bg1"/>
                </a:solidFill>
                <a:latin typeface="Cambria"/>
                <a:ea typeface="Cambria Math" charset="0"/>
                <a:cs typeface="Cambria"/>
              </a:rPr>
              <a:t>A “profane” heart (Heb. 12:16-17; Rom. 8:7-9; Col. 3:2-4).</a:t>
            </a: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FontTx/>
              <a:buNone/>
            </a:pPr>
            <a:endParaRPr lang="en-US" dirty="0" smtClean="0">
              <a:solidFill>
                <a:schemeClr val="bg1"/>
              </a:solidFill>
              <a:latin typeface="Cambria"/>
              <a:ea typeface="Cambria Math" charset="0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2393</TotalTime>
  <Words>320</Words>
  <Application>Microsoft Macintosh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Default Design</vt:lpstr>
      <vt:lpstr>Custom Design</vt:lpstr>
      <vt:lpstr>1_Custom Design</vt:lpstr>
      <vt:lpstr>Slide 1</vt:lpstr>
      <vt:lpstr>Slide 2</vt:lpstr>
      <vt:lpstr>Slide 3</vt:lpstr>
      <vt:lpstr>Slide 4</vt:lpstr>
      <vt:lpstr>Slide 5</vt:lpstr>
    </vt:vector>
  </TitlesOfParts>
  <Company>sundaysource.org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R. Bailey</dc:creator>
  <cp:lastModifiedBy>Kyle Pope</cp:lastModifiedBy>
  <cp:revision>132</cp:revision>
  <dcterms:created xsi:type="dcterms:W3CDTF">2017-08-06T22:01:52Z</dcterms:created>
  <dcterms:modified xsi:type="dcterms:W3CDTF">2017-08-06T22:03:13Z</dcterms:modified>
</cp:coreProperties>
</file>