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767"/>
    </p:ext>
    <p:ext uri="{FD5EFAAD-0ECE-453E-9831-46B23BE46B34}">
      <p15:chartTrackingRefBased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-320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F1A5-E38A-4340-9716-C5BF99DA4D25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841E1-A4F5-459F-AE63-BCAC9FAE91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6441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F1A5-E38A-4340-9716-C5BF99DA4D25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841E1-A4F5-459F-AE63-BCAC9FAE91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76425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F1A5-E38A-4340-9716-C5BF99DA4D25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841E1-A4F5-459F-AE63-BCAC9FAE91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96750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F1A5-E38A-4340-9716-C5BF99DA4D25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841E1-A4F5-459F-AE63-BCAC9FAE91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32585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F1A5-E38A-4340-9716-C5BF99DA4D25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841E1-A4F5-459F-AE63-BCAC9FAE91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33313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F1A5-E38A-4340-9716-C5BF99DA4D25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841E1-A4F5-459F-AE63-BCAC9FAE91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32481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F1A5-E38A-4340-9716-C5BF99DA4D25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841E1-A4F5-459F-AE63-BCAC9FAE91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96206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F1A5-E38A-4340-9716-C5BF99DA4D25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841E1-A4F5-459F-AE63-BCAC9FAE91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76123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F1A5-E38A-4340-9716-C5BF99DA4D25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841E1-A4F5-459F-AE63-BCAC9FAE91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4310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F1A5-E38A-4340-9716-C5BF99DA4D25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841E1-A4F5-459F-AE63-BCAC9FAE91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61962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F1A5-E38A-4340-9716-C5BF99DA4D25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841E1-A4F5-459F-AE63-BCAC9FAE91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48081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8F1A5-E38A-4340-9716-C5BF99DA4D25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841E1-A4F5-459F-AE63-BCAC9FAE91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08360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사람을 키우는 일 l 좋은 글귀, 말귀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r="4559" b="1"/>
          <a:stretch/>
        </p:blipFill>
        <p:spPr>
          <a:xfrm>
            <a:off x="1" y="1"/>
            <a:ext cx="9143999" cy="42394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837" y="4559523"/>
            <a:ext cx="8176103" cy="1236440"/>
          </a:xfrm>
          <a:noFill/>
        </p:spPr>
        <p:txBody>
          <a:bodyPr>
            <a:normAutofit/>
          </a:bodyPr>
          <a:lstStyle/>
          <a:p>
            <a:r>
              <a:rPr lang="en-US" sz="6600" b="1" dirty="0"/>
              <a:t>Disciples Indeed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837" y="5795963"/>
            <a:ext cx="8176103" cy="560388"/>
          </a:xfrm>
          <a:noFill/>
        </p:spPr>
        <p:txBody>
          <a:bodyPr>
            <a:noAutofit/>
          </a:bodyPr>
          <a:lstStyle/>
          <a:p>
            <a:r>
              <a:rPr lang="en-US" sz="3600" dirty="0"/>
              <a:t>John </a:t>
            </a:r>
            <a:r>
              <a:rPr lang="en-US" sz="3600" dirty="0" smtClean="0"/>
              <a:t>8:31</a:t>
            </a:r>
            <a:r>
              <a:rPr lang="en-US" sz="3600" dirty="0"/>
              <a:t>-32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919511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3" descr="사람을 키우는 일 l 좋은 글귀, 말귀"/>
          <p:cNvPicPr>
            <a:picLocks noChangeAspect="1"/>
          </p:cNvPicPr>
          <p:nvPr/>
        </p:nvPicPr>
        <p:blipFill rotWithShape="1">
          <a:blip r:embed="rId2"/>
          <a:srcRect l="11925" r="51525" b="1"/>
          <a:stretch/>
        </p:blipFill>
        <p:spPr>
          <a:xfrm>
            <a:off x="3479292" y="10"/>
            <a:ext cx="5664708" cy="6857990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7" y="629267"/>
            <a:ext cx="2672555" cy="1676603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Disciple</a:t>
            </a:r>
          </a:p>
        </p:txBody>
      </p:sp>
      <p:sp>
        <p:nvSpPr>
          <p:cNvPr id="9" name="Content Placeholder 7"/>
          <p:cNvSpPr>
            <a:spLocks noGrp="1"/>
          </p:cNvSpPr>
          <p:nvPr>
            <p:ph idx="1"/>
          </p:nvPr>
        </p:nvSpPr>
        <p:spPr>
          <a:xfrm>
            <a:off x="486698" y="2438401"/>
            <a:ext cx="2679412" cy="37854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i="1" dirty="0"/>
              <a:t>A learner or</a:t>
            </a:r>
            <a:r>
              <a:rPr lang="en-US" sz="3200" i="1" dirty="0" smtClean="0"/>
              <a:t> pupil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 algn="ctr">
              <a:buNone/>
            </a:pPr>
            <a:r>
              <a:rPr lang="en-US" sz="2600" dirty="0" smtClean="0"/>
              <a:t>“Of John” (Matt. 9:14); “of Herod” (22:16); “of Moses” (John 9:28)</a:t>
            </a:r>
            <a:endParaRPr lang="en-US" sz="26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9578930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16453" t="9091" r="29608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a="http://schemas.openxmlformats.org/drawingml/2006/main" xmlns:r="http://schemas.openxmlformats.org/officeDocument/2006/relationships" xmlns:p="http://schemas.openxmlformats.org/presentationml/2006/main" xmlns:p16="http://schemas.microsoft.com/office/powerpoint/2015/main" xmlns:mv="urn:schemas-microsoft-com:mac:vml" xmlns:mc="http://schemas.openxmlformats.org/markup-compatibility/2006" val="1"/>
              </p:ext>
            </p:extLst>
          </p:nvPr>
        </p:nvSpPr>
        <p:spPr bwMode="white">
          <a:xfrm>
            <a:off x="3479800" y="0"/>
            <a:ext cx="5664200" cy="6858000"/>
          </a:xfrm>
          <a:prstGeom prst="rect">
            <a:avLst/>
          </a:prstGeom>
          <a:solidFill>
            <a:schemeClr val="tx1"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2455" y="365124"/>
            <a:ext cx="4629150" cy="1828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Disciples of Christ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802455" y="2322576"/>
            <a:ext cx="4629150" cy="3858768"/>
          </a:xfrm>
        </p:spPr>
        <p:txBody>
          <a:bodyPr anchorCtr="0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Of the Twelve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Matt 10:1-4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Of Other Followers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Luke 6:17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Of All Followers After Pentecost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Acts 6:1-7</a:t>
            </a:r>
          </a:p>
          <a:p>
            <a:pPr marL="457200" lvl="1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645804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 descr="사람을 키우는 일 l 좋은 글귀, 말귀"/>
          <p:cNvPicPr>
            <a:picLocks noChangeAspect="1"/>
          </p:cNvPicPr>
          <p:nvPr/>
        </p:nvPicPr>
        <p:blipFill rotWithShape="1">
          <a:blip r:embed="rId2"/>
          <a:srcRect l="20479" t="9091" r="25884" b="-1"/>
          <a:stretch/>
        </p:blipFill>
        <p:spPr>
          <a:xfrm flipH="1">
            <a:off x="20" y="10"/>
            <a:ext cx="9143980" cy="6857990"/>
          </a:xfrm>
          <a:prstGeom prst="rect">
            <a:avLst/>
          </a:prstGeom>
        </p:spPr>
      </p:pic>
      <p:sp>
        <p:nvSpPr>
          <p:cNvPr id="13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a="http://schemas.openxmlformats.org/drawingml/2006/main" xmlns:r="http://schemas.openxmlformats.org/officeDocument/2006/relationships" xmlns:p="http://schemas.openxmlformats.org/presentationml/2006/main" xmlns:p16="http://schemas.microsoft.com/office/powerpoint/2015/main" xmlns:mv="urn:schemas-microsoft-com:mac:vml" xmlns:mc="http://schemas.openxmlformats.org/markup-compatibility/2006" val="1"/>
              </p:ext>
            </p:extLst>
          </p:nvPr>
        </p:nvSpPr>
        <p:spPr bwMode="white">
          <a:xfrm>
            <a:off x="3479800" y="0"/>
            <a:ext cx="5664200" cy="6858000"/>
          </a:xfrm>
          <a:prstGeom prst="rect">
            <a:avLst/>
          </a:prstGeom>
          <a:solidFill>
            <a:schemeClr val="tx1"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2455" y="365124"/>
            <a:ext cx="4629150" cy="182880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Disciples of Christ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802455" y="2322576"/>
            <a:ext cx="4629150" cy="3858768"/>
          </a:xfrm>
        </p:spPr>
        <p:txBody>
          <a:bodyPr anchorCtr="0"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Met </a:t>
            </a:r>
            <a:r>
              <a:rPr lang="en-US" dirty="0">
                <a:solidFill>
                  <a:schemeClr val="bg1"/>
                </a:solidFill>
              </a:rPr>
              <a:t>certain </a:t>
            </a:r>
            <a:r>
              <a:rPr lang="en-US" dirty="0" smtClean="0">
                <a:solidFill>
                  <a:schemeClr val="bg1"/>
                </a:solidFill>
              </a:rPr>
              <a:t>CREDENTIALS</a:t>
            </a:r>
          </a:p>
          <a:p>
            <a:pPr marL="457200" lvl="1" indent="0">
              <a:buNone/>
            </a:pPr>
            <a:r>
              <a:rPr lang="en-US" sz="2600" b="1" dirty="0" smtClean="0">
                <a:solidFill>
                  <a:schemeClr val="bg1"/>
                </a:solidFill>
              </a:rPr>
              <a:t>They were BAPTIZED</a:t>
            </a:r>
            <a:endParaRPr lang="en-US" sz="2600" dirty="0" smtClean="0">
              <a:solidFill>
                <a:schemeClr val="bg1"/>
              </a:solidFill>
            </a:endParaRPr>
          </a:p>
          <a:p>
            <a:pPr marL="914400" lvl="2" indent="0">
              <a:buNone/>
            </a:pPr>
            <a:r>
              <a:rPr lang="en-US" sz="2600" dirty="0" smtClean="0">
                <a:solidFill>
                  <a:schemeClr val="bg1"/>
                </a:solidFill>
              </a:rPr>
              <a:t>Matt 28.19-20</a:t>
            </a:r>
          </a:p>
          <a:p>
            <a:pPr marL="457200" lvl="1" indent="0">
              <a:buNone/>
            </a:pPr>
            <a:r>
              <a:rPr lang="en-US" sz="2600" b="1" dirty="0" smtClean="0">
                <a:solidFill>
                  <a:schemeClr val="bg1"/>
                </a:solidFill>
              </a:rPr>
              <a:t>They were COMMITTED</a:t>
            </a:r>
            <a:endParaRPr lang="en-US" sz="2600" dirty="0" smtClean="0">
              <a:solidFill>
                <a:schemeClr val="bg1"/>
              </a:solidFill>
            </a:endParaRPr>
          </a:p>
          <a:p>
            <a:pPr marL="914400" lvl="2" indent="0">
              <a:buNone/>
            </a:pPr>
            <a:r>
              <a:rPr lang="en-US" sz="2600" dirty="0" smtClean="0">
                <a:solidFill>
                  <a:schemeClr val="bg1"/>
                </a:solidFill>
              </a:rPr>
              <a:t>Luke 14:26-27</a:t>
            </a:r>
          </a:p>
          <a:p>
            <a:pPr marL="457200" lvl="1" indent="0">
              <a:buNone/>
            </a:pPr>
            <a:r>
              <a:rPr lang="en-US" sz="2600" b="1" dirty="0" smtClean="0">
                <a:solidFill>
                  <a:schemeClr val="bg1"/>
                </a:solidFill>
              </a:rPr>
              <a:t>They LOVED each other</a:t>
            </a:r>
            <a:endParaRPr lang="en-US" sz="2600" dirty="0" smtClean="0">
              <a:solidFill>
                <a:schemeClr val="bg1"/>
              </a:solidFill>
            </a:endParaRPr>
          </a:p>
          <a:p>
            <a:pPr marL="914400" lvl="2" indent="0">
              <a:buNone/>
            </a:pPr>
            <a:r>
              <a:rPr lang="en-US" sz="2600" dirty="0" smtClean="0">
                <a:solidFill>
                  <a:schemeClr val="bg1"/>
                </a:solidFill>
              </a:rPr>
              <a:t>John 13:35</a:t>
            </a:r>
          </a:p>
          <a:p>
            <a:pPr marL="457200" lvl="1" indent="0">
              <a:buNone/>
            </a:pPr>
            <a:r>
              <a:rPr lang="en-US" sz="2600" b="1" dirty="0" smtClean="0">
                <a:solidFill>
                  <a:schemeClr val="bg1"/>
                </a:solidFill>
              </a:rPr>
              <a:t>They BORE FRUIT</a:t>
            </a:r>
            <a:endParaRPr lang="en-US" sz="2600" dirty="0" smtClean="0">
              <a:solidFill>
                <a:schemeClr val="bg1"/>
              </a:solidFill>
            </a:endParaRPr>
          </a:p>
          <a:p>
            <a:pPr marL="914400" lvl="2" indent="0">
              <a:buNone/>
            </a:pPr>
            <a:r>
              <a:rPr lang="en-US" sz="2600" dirty="0" smtClean="0">
                <a:solidFill>
                  <a:schemeClr val="bg1"/>
                </a:solidFill>
              </a:rPr>
              <a:t>John 15:5-8</a:t>
            </a:r>
          </a:p>
          <a:p>
            <a:pPr marL="914400" lvl="2" indent="0">
              <a:buNone/>
            </a:pPr>
            <a:endParaRPr lang="en-US" sz="2600" dirty="0" smtClean="0">
              <a:solidFill>
                <a:schemeClr val="bg1"/>
              </a:solidFill>
            </a:endParaRPr>
          </a:p>
          <a:p>
            <a:pPr marL="914400" lvl="2" indent="0">
              <a:buNone/>
            </a:pPr>
            <a:endParaRPr lang="en-US" sz="2600" dirty="0" smtClean="0">
              <a:solidFill>
                <a:schemeClr val="bg1"/>
              </a:solidFill>
            </a:endParaRPr>
          </a:p>
          <a:p>
            <a:pPr marL="914400" lvl="2" indent="0">
              <a:buNone/>
            </a:pPr>
            <a:endParaRPr lang="en-US" sz="26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8090337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2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/>
          <p:cNvPicPr>
            <a:picLocks noChangeAspect="1"/>
          </p:cNvPicPr>
          <p:nvPr/>
        </p:nvPicPr>
        <p:blipFill rotWithShape="1">
          <a:blip r:embed="rId2"/>
          <a:srcRect l="16453" t="9091" r="29608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a="http://schemas.openxmlformats.org/drawingml/2006/main" xmlns:r="http://schemas.openxmlformats.org/officeDocument/2006/relationships" xmlns:p="http://schemas.openxmlformats.org/presentationml/2006/main" xmlns:p16="http://schemas.microsoft.com/office/powerpoint/2015/main" xmlns:mv="urn:schemas-microsoft-com:mac:vml" xmlns:mc="http://schemas.openxmlformats.org/markup-compatibility/2006" val="1"/>
              </p:ext>
            </p:extLst>
          </p:nvPr>
        </p:nvSpPr>
        <p:spPr bwMode="white">
          <a:xfrm>
            <a:off x="3479800" y="0"/>
            <a:ext cx="5664200" cy="6858000"/>
          </a:xfrm>
          <a:prstGeom prst="rect">
            <a:avLst/>
          </a:prstGeom>
          <a:solidFill>
            <a:schemeClr val="tx1"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2455" y="2514600"/>
            <a:ext cx="4629150" cy="1828800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What Kind of Disciple are You?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1312902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Felix Titling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a="http://schemas.openxmlformats.org/drawingml/2006/main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121</Words>
  <Application>Microsoft Macintosh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Disciples Indeed</vt:lpstr>
      <vt:lpstr>Disciple</vt:lpstr>
      <vt:lpstr>Disciples of Christ</vt:lpstr>
      <vt:lpstr>Disciples of Christ</vt:lpstr>
      <vt:lpstr>What Kind of Disciple are You?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Disciples Indeed</dc:title>
  <dc:creator>Roger Lindsey</dc:creator>
  <cp:lastModifiedBy>Kyle Pope</cp:lastModifiedBy>
  <cp:revision>20</cp:revision>
  <dcterms:created xsi:type="dcterms:W3CDTF">2017-04-18T19:48:54Z</dcterms:created>
  <dcterms:modified xsi:type="dcterms:W3CDTF">2017-04-18T19:49:47Z</dcterms:modified>
</cp:coreProperties>
</file>