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3" r:id="rId3"/>
    <p:sldId id="259" r:id="rId4"/>
    <p:sldId id="257" r:id="rId5"/>
    <p:sldId id="261" r:id="rId6"/>
    <p:sldId id="264" r:id="rId7"/>
    <p:sldId id="258" r:id="rId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8824"/>
    <p:restoredTop sz="95300" autoAdjust="0"/>
  </p:normalViewPr>
  <p:slideViewPr>
    <p:cSldViewPr snapToObjects="1">
      <p:cViewPr varScale="1">
        <p:scale>
          <a:sx n="99" d="100"/>
          <a:sy n="99" d="100"/>
        </p:scale>
        <p:origin x="-3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3808" y="1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4DF2EA8-E4BD-2447-B6B2-44D84EB7A30A}" type="datetime1">
              <a:rPr lang="en-US"/>
              <a:pPr/>
              <a:t>4/18/17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CC0DDFC-7065-FA42-B866-88C790FE5F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1200" y="0"/>
            <a:ext cx="106521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BBD334A-4A51-1D40-86A3-1B59D3EBBEB6}" type="datetime1">
              <a:rPr lang="en-US"/>
              <a:pPr/>
              <a:t>4/18/17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05000" y="76200"/>
            <a:ext cx="2971800" cy="2228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x-none" altLang="x-non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6200" y="2381250"/>
            <a:ext cx="6704013" cy="6686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1065213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E9FBDB6-67D6-D843-9E78-E0407F4B17F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ＭＳ Ｐゴシック" pitchFamily="2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05000" y="76200"/>
            <a:ext cx="2971800" cy="2228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14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9DDA5F-DF98-3647-94E9-D4D3201A1EF0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05000" y="76200"/>
            <a:ext cx="2971800" cy="2228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EABF7C-FAEF-5A49-ABE2-7A17138B8B1E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05000" y="76200"/>
            <a:ext cx="2971800" cy="2228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z="16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C419AC-19B0-854B-9420-E71FB8148BE1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05000" y="76200"/>
            <a:ext cx="2971800" cy="2228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en-US" sz="8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E23646-B2DE-B943-9BF4-EB323E19EB08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05000" y="76200"/>
            <a:ext cx="2971800" cy="2228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z="14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B710A4-951C-084F-9BC0-CA80B9543DD3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05000" y="76200"/>
            <a:ext cx="2971800" cy="2228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z="20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2DCBD4-8582-4345-B290-0C1A124C26A6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05000" y="76200"/>
            <a:ext cx="2971800" cy="2228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7FBDBD-F7B0-DC44-9511-973F9621DB96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986"/>
            <a:ext cx="21336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fld id="{A9ECEA18-818B-7A47-9563-B9BB06472966}" type="datetime1">
              <a:rPr lang="en-US"/>
              <a:pPr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986"/>
            <a:ext cx="28956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986"/>
            <a:ext cx="21336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fld id="{B7D4E064-53AE-FD44-9B2B-F7AF71C325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986"/>
            <a:ext cx="21336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fld id="{244850E8-C084-8B45-B8E2-967487636FB9}" type="datetime1">
              <a:rPr lang="en-US"/>
              <a:pPr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986"/>
            <a:ext cx="28956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986"/>
            <a:ext cx="21336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fld id="{260041D7-32B9-AB4E-8A30-FFC4170641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986"/>
            <a:ext cx="21336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fld id="{DF0A350C-37D7-0C46-9D0F-C81BB2CF2597}" type="datetime1">
              <a:rPr lang="en-US"/>
              <a:pPr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986"/>
            <a:ext cx="28956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986"/>
            <a:ext cx="21336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fld id="{D581C47A-EB55-7047-8AB1-7FC0234979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986"/>
            <a:ext cx="21336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fld id="{3F04551F-51FB-8448-89AC-74798A96A38E}" type="datetime1">
              <a:rPr lang="en-US"/>
              <a:pPr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986"/>
            <a:ext cx="28956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986"/>
            <a:ext cx="21336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fld id="{5FA23A3F-E3B3-4A48-B7F7-22871904BA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986"/>
            <a:ext cx="21336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fld id="{18C70AD8-F892-734F-8A90-4023AC5E87A9}" type="datetime1">
              <a:rPr lang="en-US"/>
              <a:pPr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986"/>
            <a:ext cx="28956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986"/>
            <a:ext cx="21336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fld id="{3EAAA60F-7BE2-3344-A6F1-5592427ED9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986"/>
            <a:ext cx="21336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fld id="{8CC0CF5F-C953-7844-80F7-5B8AB5C1620E}" type="datetime1">
              <a:rPr lang="en-US"/>
              <a:pPr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986"/>
            <a:ext cx="28956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986"/>
            <a:ext cx="21336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fld id="{FEF5E7BD-E08B-0B4F-893B-4389D0F7B3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986"/>
            <a:ext cx="21336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fld id="{1852B3B0-732B-B748-8180-117DD8C962E8}" type="datetime1">
              <a:rPr lang="en-US"/>
              <a:pPr/>
              <a:t>4/18/17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986"/>
            <a:ext cx="28956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986"/>
            <a:ext cx="21336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fld id="{25B3D4D5-8D15-D849-8302-25A2415653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986"/>
            <a:ext cx="21336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fld id="{375434BC-0542-2F49-8A7B-5FC70BBD9783}" type="datetime1">
              <a:rPr lang="en-US"/>
              <a:pPr/>
              <a:t>4/18/17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986"/>
            <a:ext cx="28956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986"/>
            <a:ext cx="21336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fld id="{924ABD1D-573B-FF47-9587-DC367F470F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986"/>
            <a:ext cx="21336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fld id="{BA780D9B-39D0-A74A-8EBA-DD8F32ACD2A0}" type="datetime1">
              <a:rPr lang="en-US"/>
              <a:pPr/>
              <a:t>4/18/17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986"/>
            <a:ext cx="28956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986"/>
            <a:ext cx="21336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fld id="{F9F3C7F5-4A73-BB4C-96C3-A000262B50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986"/>
            <a:ext cx="21336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fld id="{9370D804-2FEC-C54A-BB97-B41A11EE045A}" type="datetime1">
              <a:rPr lang="en-US"/>
              <a:pPr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986"/>
            <a:ext cx="28956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986"/>
            <a:ext cx="21336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fld id="{22A9F069-78FA-8A45-AC72-8CA3A440B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986"/>
            <a:ext cx="21336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fld id="{5D8F78B3-2CDB-D144-964E-3041B4344CEC}" type="datetime1">
              <a:rPr lang="en-US"/>
              <a:pPr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986"/>
            <a:ext cx="28956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986"/>
            <a:ext cx="21336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fld id="{90DFCD7A-EB71-E240-AE7C-B95D5D561D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accel="50000" decel="5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379413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/>
          <a:ea typeface="ＭＳ Ｐゴシック" pitchFamily="24" charset="-128"/>
          <a:cs typeface="Arial"/>
        </a:defRPr>
      </a:lvl1pPr>
      <a:lvl2pPr algn="ctr" defTabSz="379413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4" charset="0"/>
          <a:ea typeface="ＭＳ Ｐゴシック" pitchFamily="24" charset="-128"/>
          <a:cs typeface="Arial" charset="0"/>
        </a:defRPr>
      </a:lvl2pPr>
      <a:lvl3pPr algn="ctr" defTabSz="379413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4" charset="0"/>
          <a:ea typeface="ＭＳ Ｐゴシック" pitchFamily="24" charset="-128"/>
          <a:cs typeface="Arial" charset="0"/>
        </a:defRPr>
      </a:lvl3pPr>
      <a:lvl4pPr algn="ctr" defTabSz="379413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4" charset="0"/>
          <a:ea typeface="ＭＳ Ｐゴシック" pitchFamily="24" charset="-128"/>
          <a:cs typeface="Arial" charset="0"/>
        </a:defRPr>
      </a:lvl4pPr>
      <a:lvl5pPr algn="ctr" defTabSz="379413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4" charset="0"/>
          <a:ea typeface="ＭＳ Ｐゴシック" pitchFamily="24" charset="-128"/>
          <a:cs typeface="Arial" charset="0"/>
        </a:defRPr>
      </a:lvl5pPr>
      <a:lvl6pPr marL="380985" algn="ctr" defTabSz="380985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24" charset="0"/>
          <a:ea typeface="ＭＳ Ｐゴシック" pitchFamily="24" charset="-128"/>
        </a:defRPr>
      </a:lvl6pPr>
      <a:lvl7pPr marL="761970" algn="ctr" defTabSz="380985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24" charset="0"/>
          <a:ea typeface="ＭＳ Ｐゴシック" pitchFamily="24" charset="-128"/>
        </a:defRPr>
      </a:lvl7pPr>
      <a:lvl8pPr marL="1142954" algn="ctr" defTabSz="380985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24" charset="0"/>
          <a:ea typeface="ＭＳ Ｐゴシック" pitchFamily="24" charset="-128"/>
        </a:defRPr>
      </a:lvl8pPr>
      <a:lvl9pPr marL="1523939" algn="ctr" defTabSz="380985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24" charset="0"/>
          <a:ea typeface="ＭＳ Ｐゴシック" pitchFamily="24" charset="-128"/>
        </a:defRPr>
      </a:lvl9pPr>
    </p:titleStyle>
    <p:bodyStyle>
      <a:lvl1pPr marL="284163" indent="-284163" algn="l" defTabSz="3794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/>
          <a:ea typeface="ＭＳ Ｐゴシック" pitchFamily="24" charset="-128"/>
          <a:cs typeface="Arial"/>
        </a:defRPr>
      </a:lvl1pPr>
      <a:lvl2pPr marL="617538" indent="-236538" algn="l" defTabSz="3794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Arial"/>
          <a:ea typeface="ＭＳ Ｐゴシック" pitchFamily="24" charset="-128"/>
          <a:cs typeface="Arial"/>
        </a:defRPr>
      </a:lvl2pPr>
      <a:lvl3pPr marL="950913" indent="-188913" algn="l" defTabSz="3794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pitchFamily="24" charset="-128"/>
          <a:cs typeface="Arial"/>
        </a:defRPr>
      </a:lvl3pPr>
      <a:lvl4pPr marL="1331913" indent="-188913" algn="l" defTabSz="3794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pitchFamily="24" charset="-128"/>
          <a:cs typeface="Arial"/>
        </a:defRPr>
      </a:lvl4pPr>
      <a:lvl5pPr marL="1712913" indent="-188913" algn="l" defTabSz="3794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pitchFamily="24" charset="-128"/>
          <a:cs typeface="Arial"/>
        </a:defRPr>
      </a:lvl5pPr>
      <a:lvl6pPr marL="209541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85800" y="2129790"/>
            <a:ext cx="7772400" cy="1470660"/>
          </a:xfrm>
        </p:spPr>
        <p:txBody>
          <a:bodyPr/>
          <a:lstStyle/>
          <a:p>
            <a:pPr defTabSz="380985" eaLnBrk="1" hangingPunct="1">
              <a:defRPr/>
            </a:pPr>
            <a:r>
              <a:rPr lang="en-US" altLang="x-none" sz="3667">
                <a:latin typeface="Arial" charset="0"/>
                <a:ea typeface="ＭＳ Ｐゴシック" charset="-128"/>
              </a:rPr>
              <a:t>Do Not Harm Yourself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>
              <a:solidFill>
                <a:srgbClr val="898989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1143000"/>
          </a:xfrm>
        </p:spPr>
        <p:txBody>
          <a:bodyPr/>
          <a:lstStyle/>
          <a:p>
            <a:pPr eaLnBrk="1" hangingPunct="1"/>
            <a:r>
              <a:rPr lang="en-US" sz="2400" b="1">
                <a:latin typeface="Arial" charset="0"/>
                <a:ea typeface="ＭＳ Ｐゴシック" charset="-128"/>
                <a:cs typeface="Arial" charset="0"/>
              </a:rPr>
              <a:t>Acts 16:16-28</a:t>
            </a:r>
            <a:r>
              <a:rPr lang="en-US" b="1">
                <a:latin typeface="Arial" charset="0"/>
                <a:ea typeface="ＭＳ Ｐゴシック" charset="-128"/>
                <a:cs typeface="Arial" charset="0"/>
              </a:rPr>
              <a:t/>
            </a:r>
            <a:br>
              <a:rPr lang="en-US" b="1"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3700" b="1">
                <a:latin typeface="Arial" charset="0"/>
                <a:ea typeface="ＭＳ Ｐゴシック" charset="-128"/>
                <a:cs typeface="Arial" charset="0"/>
              </a:rPr>
              <a:t>The Philippian Jailer’s Plan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722120"/>
            <a:ext cx="8153400" cy="452628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His Plan Is Prompted By His Circumstances.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“And the keeper of the prison, awaking from sleep and seeing the prison doors open, supposing the prisoners had fled, drew his sword and was about to kill himself” (</a:t>
            </a:r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vs. </a:t>
            </a:r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27). </a:t>
            </a:r>
            <a:endParaRPr lang="en-US" dirty="0">
              <a:latin typeface="Arial" charset="0"/>
              <a:ea typeface="ＭＳ Ｐゴシック" charset="-128"/>
              <a:cs typeface="Arial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His Plan Is Prompted By His Perception.</a:t>
            </a:r>
            <a:endParaRPr lang="en-US" dirty="0" smtClean="0">
              <a:latin typeface="Arial" charset="0"/>
              <a:ea typeface="ＭＳ Ｐゴシック" charset="-128"/>
              <a:cs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“Supposing the prisoners had fled”  </a:t>
            </a:r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(vs. 27b)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God Sees, Cares, &amp; Has A Plan</a:t>
            </a:r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 of </a:t>
            </a:r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His Own!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“Do Not Harm Yourself…”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>
                <a:latin typeface="Arial" charset="0"/>
                <a:ea typeface="ＭＳ Ｐゴシック" charset="-128"/>
                <a:cs typeface="Arial" charset="0"/>
              </a:rPr>
              <a:t>Do Not Harm Yourself:</a:t>
            </a:r>
            <a:r>
              <a:rPr lang="en-US" sz="3000">
                <a:latin typeface="Arial" charset="0"/>
                <a:ea typeface="ＭＳ Ｐゴシック" charset="-128"/>
                <a:cs typeface="Arial" charset="0"/>
              </a:rPr>
              <a:t/>
            </a:r>
            <a:br>
              <a:rPr lang="en-US" sz="3000"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3700" b="1">
                <a:latin typeface="Arial" charset="0"/>
                <a:ea typeface="ＭＳ Ｐゴシック" charset="-128"/>
                <a:cs typeface="Arial" charset="0"/>
              </a:rPr>
              <a:t>There Are People Here Who Care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33400" y="1722120"/>
            <a:ext cx="8077200" cy="452628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By Providence </a:t>
            </a:r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Paul and </a:t>
            </a:r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Silas Were Brought To Precisely Where They Needed To Be.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Acts 16:16-19, 26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The Jailer</a:t>
            </a:r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 May Have Been </a:t>
            </a:r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Touched By The Words Paul &amp; Silas Had Sung.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Acts 16:25, 29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Paul</a:t>
            </a:r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 and </a:t>
            </a:r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Silas Could Provide Exactly The Help The Jailer Needed.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Acts 16:31</a:t>
            </a:r>
          </a:p>
          <a:p>
            <a:pPr eaLnBrk="1" hangingPunct="1"/>
            <a:endParaRPr lang="en-US" dirty="0">
              <a:latin typeface="Arial" charset="0"/>
              <a:ea typeface="ＭＳ Ｐゴシック" charset="-128"/>
              <a:cs typeface="Arial" charset="0"/>
            </a:endParaRPr>
          </a:p>
          <a:p>
            <a:pPr lvl="1" eaLnBrk="1" hangingPunct="1"/>
            <a:endParaRPr lang="en-US" dirty="0">
              <a:latin typeface="Arial" charset="0"/>
              <a:ea typeface="ＭＳ Ｐゴシック" charset="-128"/>
              <a:cs typeface="Arial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11480"/>
            <a:ext cx="7620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>
                <a:latin typeface="Arial" charset="0"/>
                <a:ea typeface="ＭＳ Ｐゴシック" charset="-128"/>
                <a:cs typeface="Arial" charset="0"/>
              </a:rPr>
              <a:t>Do Not Harm Yourself:</a:t>
            </a:r>
            <a:r>
              <a:rPr lang="en-US" sz="3000">
                <a:latin typeface="Arial" charset="0"/>
                <a:ea typeface="ＭＳ Ｐゴシック" charset="-128"/>
                <a:cs typeface="Arial" charset="0"/>
              </a:rPr>
              <a:t/>
            </a:r>
            <a:br>
              <a:rPr lang="en-US" sz="3000"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3700" b="1">
                <a:latin typeface="Arial" charset="0"/>
                <a:ea typeface="ＭＳ Ｐゴシック" charset="-128"/>
                <a:cs typeface="Arial" charset="0"/>
              </a:rPr>
              <a:t>Your Perception Is Incomplete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077200" cy="452628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You Are Not The Failure You</a:t>
            </a:r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 May Assume</a:t>
            </a:r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!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You Are Not The Disgrace You</a:t>
            </a:r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 Feel You Are!</a:t>
            </a:r>
            <a:endParaRPr lang="en-US" dirty="0">
              <a:latin typeface="Arial" charset="0"/>
              <a:ea typeface="ＭＳ Ｐゴシック" charset="-128"/>
              <a:cs typeface="Arial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You Are Not The Nobody You</a:t>
            </a:r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 May Feel You Are!</a:t>
            </a:r>
            <a:endParaRPr lang="en-US" dirty="0">
              <a:latin typeface="Arial" charset="0"/>
              <a:ea typeface="ＭＳ Ｐゴシック" charset="-128"/>
              <a:cs typeface="Arial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You Are Not</a:t>
            </a:r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 a </a:t>
            </a:r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Hopeless </a:t>
            </a:r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Case!</a:t>
            </a:r>
            <a:endParaRPr lang="en-US" dirty="0">
              <a:latin typeface="Arial" charset="0"/>
              <a:ea typeface="ＭＳ Ｐゴシック" charset="-128"/>
              <a:cs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“For to this end we both labor and suffer reproach, because we trust in the living God [NASB ‘we have fixed our hope on the living God’], who is the Savior of all men, especially of those who believe” </a:t>
            </a:r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/>
            </a:r>
            <a:br>
              <a:rPr lang="en-US" dirty="0">
                <a:latin typeface="Arial" charset="0"/>
                <a:ea typeface="ＭＳ Ｐゴシック" charset="-128"/>
                <a:cs typeface="Arial" charset="0"/>
              </a:rPr>
            </a:br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(1 Timothy 4:10</a:t>
            </a:r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). </a:t>
            </a:r>
          </a:p>
          <a:p>
            <a:pPr eaLnBrk="1" hangingPunct="1"/>
            <a:endParaRPr lang="en-US" sz="2300" dirty="0">
              <a:latin typeface="Arial" charset="0"/>
              <a:ea typeface="ＭＳ Ｐゴシック" charset="-128"/>
              <a:cs typeface="Arial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48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>
                <a:latin typeface="Arial" charset="0"/>
                <a:ea typeface="ＭＳ Ｐゴシック" charset="-128"/>
                <a:cs typeface="Arial" charset="0"/>
              </a:rPr>
              <a:t>Do Not Harm Yourself:</a:t>
            </a:r>
            <a:r>
              <a:rPr lang="en-US" sz="3000" b="1" dirty="0">
                <a:latin typeface="Arial" charset="0"/>
                <a:ea typeface="ＭＳ Ｐゴシック" charset="-128"/>
                <a:cs typeface="Arial" charset="0"/>
              </a:rPr>
              <a:t/>
            </a:r>
            <a:br>
              <a:rPr lang="en-US" sz="3000" b="1" dirty="0"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3700" b="1" dirty="0">
                <a:latin typeface="Arial" charset="0"/>
                <a:ea typeface="ＭＳ Ｐゴシック" charset="-128"/>
                <a:cs typeface="Arial" charset="0"/>
              </a:rPr>
              <a:t>You Really </a:t>
            </a:r>
            <a:r>
              <a:rPr lang="en-US" sz="3700" b="1" dirty="0" smtClean="0">
                <a:latin typeface="Arial" charset="0"/>
                <a:ea typeface="ＭＳ Ｐゴシック" charset="-128"/>
                <a:cs typeface="Arial" charset="0"/>
              </a:rPr>
              <a:t>Matter to Others!</a:t>
            </a:r>
            <a:endParaRPr lang="en-US" sz="3700" b="1" dirty="0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You Can Help Others In Need.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The Jailer’s Help To Paul</a:t>
            </a:r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 and </a:t>
            </a:r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Silas (vs. 33)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You Can Enjoy</a:t>
            </a:r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 and </a:t>
            </a:r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Share Salvation.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The Jailer’s Family (vs. 34)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You Can Enjoy New Friendships.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The Jailer’s New Spiritual Family (vs. 40)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You Can Be A Blessing In The Future.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Philippians 4:15-16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48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>
                <a:latin typeface="Arial" charset="0"/>
                <a:ea typeface="ＭＳ Ｐゴシック" charset="-128"/>
                <a:cs typeface="Arial" charset="0"/>
              </a:rPr>
              <a:t>Do Not Harm Yourself:</a:t>
            </a:r>
            <a:r>
              <a:rPr lang="en-US" sz="3000" b="1">
                <a:latin typeface="Arial" charset="0"/>
                <a:ea typeface="ＭＳ Ｐゴシック" charset="-128"/>
                <a:cs typeface="Arial" charset="0"/>
              </a:rPr>
              <a:t/>
            </a:r>
            <a:br>
              <a:rPr lang="en-US" sz="3000" b="1"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3700" b="1">
                <a:latin typeface="Arial" charset="0"/>
                <a:ea typeface="ＭＳ Ｐゴシック" charset="-128"/>
                <a:cs typeface="Arial" charset="0"/>
              </a:rPr>
              <a:t>You Really Matter To God!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You Are</a:t>
            </a:r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 too </a:t>
            </a:r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Prized</a:t>
            </a:r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 to </a:t>
            </a:r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Lose!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God Sent His Son With Love</a:t>
            </a:r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 and </a:t>
            </a:r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His Messengers</a:t>
            </a:r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 with </a:t>
            </a:r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Good News Full of Hope.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Will You Place Your Faith In Christ? (30-31)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Will You Turn Your Heart To Christ? (33a)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Will You Be Baptized Into Christ? (33b) 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There’s No Better Time Than This “Very Hour.”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-128"/>
                <a:cs typeface="Arial" charset="0"/>
              </a:rPr>
              <a:t>Acts 16:31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685800" y="2129790"/>
            <a:ext cx="7772400" cy="1470660"/>
          </a:xfrm>
        </p:spPr>
        <p:txBody>
          <a:bodyPr/>
          <a:lstStyle/>
          <a:p>
            <a:pPr defTabSz="380985" eaLnBrk="1" hangingPunct="1">
              <a:defRPr/>
            </a:pPr>
            <a:r>
              <a:rPr lang="en-US" altLang="x-none" sz="3667">
                <a:latin typeface="Arial" charset="0"/>
                <a:ea typeface="ＭＳ Ｐゴシック" charset="-128"/>
              </a:rPr>
              <a:t>Do Not Harm Yourself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>
              <a:solidFill>
                <a:srgbClr val="898989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2765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451</Words>
  <Application>Microsoft Macintosh PowerPoint</Application>
  <PresentationFormat>On-screen Show (4:3)</PresentationFormat>
  <Paragraphs>46</Paragraphs>
  <Slides>7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Do Not Harm Yourself</vt:lpstr>
      <vt:lpstr>Acts 16:16-28 The Philippian Jailer’s Plan</vt:lpstr>
      <vt:lpstr>Do Not Harm Yourself: There Are People Here Who Care</vt:lpstr>
      <vt:lpstr>Do Not Harm Yourself: Your Perception Is Incomplete</vt:lpstr>
      <vt:lpstr>Do Not Harm Yourself: You Really Matter to Others!</vt:lpstr>
      <vt:lpstr>Do Not Harm Yourself: You Really Matter To God!</vt:lpstr>
      <vt:lpstr>Do Not Harm Yourself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Phillip Shumake</dc:creator>
  <cp:lastModifiedBy>Kyle Pope</cp:lastModifiedBy>
  <cp:revision>77</cp:revision>
  <cp:lastPrinted>2017-04-02T02:56:29Z</cp:lastPrinted>
  <dcterms:created xsi:type="dcterms:W3CDTF">2017-04-18T19:48:55Z</dcterms:created>
  <dcterms:modified xsi:type="dcterms:W3CDTF">2017-04-18T19:49:39Z</dcterms:modified>
</cp:coreProperties>
</file>