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7318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5690" y="700148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GOD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3768" y="1638867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Matthew 28:18     Ephesians 4:6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98763" y="2366911"/>
            <a:ext cx="7510894" cy="937230"/>
            <a:chOff x="434687" y="1890827"/>
            <a:chExt cx="7510894" cy="937230"/>
          </a:xfrm>
        </p:grpSpPr>
        <p:grpSp>
          <p:nvGrpSpPr>
            <p:cNvPr id="11" name="Group 10"/>
            <p:cNvGrpSpPr/>
            <p:nvPr/>
          </p:nvGrpSpPr>
          <p:grpSpPr>
            <a:xfrm>
              <a:off x="434687" y="1890827"/>
              <a:ext cx="6837218" cy="646331"/>
              <a:chOff x="297873" y="1765994"/>
              <a:chExt cx="6837218" cy="646331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734291" y="1765994"/>
                <a:ext cx="6400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Complete Power Over The Earth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Explosion 1 6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468581" y="2366392"/>
              <a:ext cx="647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Colossians 1:16    Hebrews 11:3   Genesis 1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427760" y="50949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04875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7318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5690" y="700148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GOD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3768" y="1638867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Matthew 28:18     Ephesians 4:6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98763" y="2366911"/>
            <a:ext cx="6837218" cy="646331"/>
            <a:chOff x="297873" y="1765994"/>
            <a:chExt cx="6837218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1" y="1765994"/>
              <a:ext cx="640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The Earth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27760" y="50949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05690" y="3110351"/>
            <a:ext cx="8742218" cy="1338710"/>
            <a:chOff x="434687" y="2945471"/>
            <a:chExt cx="8742218" cy="1338710"/>
          </a:xfrm>
        </p:grpSpPr>
        <p:grpSp>
          <p:nvGrpSpPr>
            <p:cNvPr id="13" name="Group 12"/>
            <p:cNvGrpSpPr/>
            <p:nvPr/>
          </p:nvGrpSpPr>
          <p:grpSpPr>
            <a:xfrm>
              <a:off x="434687" y="2945471"/>
              <a:ext cx="8742218" cy="646331"/>
              <a:chOff x="297873" y="2735490"/>
              <a:chExt cx="8742218" cy="64633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34291" y="2735490"/>
                <a:ext cx="8305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Complete Power Over The Spiritual Realm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Explosion 1 19"/>
              <p:cNvSpPr/>
              <p:nvPr/>
            </p:nvSpPr>
            <p:spPr>
              <a:xfrm>
                <a:off x="297873" y="2906255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468581" y="3453184"/>
              <a:ext cx="770832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Rev. 22:5  Matt. 8:16; 9:32-33; 12:22  James 2:19 </a:t>
              </a:r>
            </a:p>
            <a:p>
              <a:r>
                <a:rPr lang="en-US" sz="2400" i="1" dirty="0" smtClean="0">
                  <a:solidFill>
                    <a:schemeClr val="bg1"/>
                  </a:solidFill>
                </a:rPr>
                <a:t>Luke 4:33-35  Zech. 13:1-2  Job 5:8-12  Psa. 72:18  John 3:2 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73367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7318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5690" y="700148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GOD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3768" y="1638867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Matthew 28:18     Ephesians 4:6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98763" y="2366911"/>
            <a:ext cx="6837218" cy="646331"/>
            <a:chOff x="297873" y="1765994"/>
            <a:chExt cx="6837218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1" y="1765994"/>
              <a:ext cx="640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The Earth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27760" y="50949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05690" y="3110351"/>
            <a:ext cx="8742218" cy="646331"/>
            <a:chOff x="297873" y="2735490"/>
            <a:chExt cx="8742218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734291" y="2735490"/>
              <a:ext cx="830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The Spiritual Realm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Explosion 1 19"/>
            <p:cNvSpPr/>
            <p:nvPr/>
          </p:nvSpPr>
          <p:spPr>
            <a:xfrm>
              <a:off x="297873" y="2906255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8596" y="3822910"/>
            <a:ext cx="7834745" cy="646331"/>
            <a:chOff x="311728" y="3586951"/>
            <a:chExt cx="7834745" cy="646331"/>
          </a:xfrm>
        </p:grpSpPr>
        <p:sp>
          <p:nvSpPr>
            <p:cNvPr id="21" name="TextBox 20"/>
            <p:cNvSpPr txBox="1"/>
            <p:nvPr/>
          </p:nvSpPr>
          <p:spPr>
            <a:xfrm>
              <a:off x="755073" y="3586951"/>
              <a:ext cx="7391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Affairs Of Men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Explosion 1 21"/>
            <p:cNvSpPr/>
            <p:nvPr/>
          </p:nvSpPr>
          <p:spPr>
            <a:xfrm>
              <a:off x="311728" y="3757716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487630" y="4344501"/>
            <a:ext cx="75663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El </a:t>
            </a:r>
            <a:r>
              <a:rPr lang="en-US" sz="2400" b="1" dirty="0" err="1" smtClean="0">
                <a:solidFill>
                  <a:schemeClr val="bg1"/>
                </a:solidFill>
              </a:rPr>
              <a:t>Shaddai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i="1" dirty="0" smtClean="0">
                <a:solidFill>
                  <a:schemeClr val="bg1"/>
                </a:solidFill>
              </a:rPr>
              <a:t>Exo. 6:2-3  Deut. 32:29  “</a:t>
            </a:r>
            <a:r>
              <a:rPr lang="en-US" sz="2800" i="1" dirty="0" smtClean="0">
                <a:solidFill>
                  <a:schemeClr val="bg1"/>
                </a:solidFill>
              </a:rPr>
              <a:t>mighty one to</a:t>
            </a:r>
          </a:p>
          <a:p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i="1" dirty="0" smtClean="0">
                <a:solidFill>
                  <a:schemeClr val="bg1"/>
                </a:solidFill>
              </a:rPr>
              <a:t>                                                         nourish </a:t>
            </a:r>
            <a:r>
              <a:rPr lang="en-US" sz="2400" i="1" dirty="0" smtClean="0">
                <a:solidFill>
                  <a:schemeClr val="bg1"/>
                </a:solidFill>
              </a:rPr>
              <a:t>&amp;</a:t>
            </a:r>
            <a:r>
              <a:rPr lang="en-US" sz="2800" i="1" dirty="0" smtClean="0">
                <a:solidFill>
                  <a:schemeClr val="bg1"/>
                </a:solidFill>
              </a:rPr>
              <a:t> supply”  </a:t>
            </a:r>
            <a:endParaRPr lang="en-US" sz="2800" i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77239" y="4821554"/>
            <a:ext cx="4670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Elohim  </a:t>
            </a:r>
            <a:r>
              <a:rPr lang="en-US" sz="2400" i="1" dirty="0" smtClean="0">
                <a:solidFill>
                  <a:schemeClr val="bg1"/>
                </a:solidFill>
              </a:rPr>
              <a:t>Psa. 38:15  “united”   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30926" y="5213774"/>
            <a:ext cx="638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bg1"/>
                </a:solidFill>
              </a:rPr>
              <a:t>Abhir</a:t>
            </a: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2400" i="1" dirty="0" smtClean="0">
                <a:solidFill>
                  <a:schemeClr val="bg1"/>
                </a:solidFill>
              </a:rPr>
              <a:t>Gen. 49:22-25  “strong/mighty one”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30926" y="5671879"/>
            <a:ext cx="4617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Isa. 31:1-3  Dan. 4:17, 25  Job 12:23</a:t>
            </a:r>
            <a:endParaRPr lang="en-US" sz="2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30064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7318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5690" y="700148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GOD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93768" y="1638867"/>
            <a:ext cx="499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</a:rPr>
              <a:t>Matthew 28:18     Ephesians 4:6</a:t>
            </a:r>
            <a:endParaRPr lang="en-US" sz="28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98763" y="2366911"/>
            <a:ext cx="6837218" cy="646331"/>
            <a:chOff x="297873" y="1765994"/>
            <a:chExt cx="6837218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1" y="1765994"/>
              <a:ext cx="640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The Earth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427760" y="509493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05690" y="3110351"/>
            <a:ext cx="8742218" cy="646331"/>
            <a:chOff x="297873" y="2735490"/>
            <a:chExt cx="8742218" cy="646331"/>
          </a:xfrm>
        </p:grpSpPr>
        <p:sp>
          <p:nvSpPr>
            <p:cNvPr id="19" name="TextBox 18"/>
            <p:cNvSpPr txBox="1"/>
            <p:nvPr/>
          </p:nvSpPr>
          <p:spPr>
            <a:xfrm>
              <a:off x="734291" y="2735490"/>
              <a:ext cx="8305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The Spiritual Realm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Explosion 1 19"/>
            <p:cNvSpPr/>
            <p:nvPr/>
          </p:nvSpPr>
          <p:spPr>
            <a:xfrm>
              <a:off x="297873" y="2906255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8596" y="3822910"/>
            <a:ext cx="7834745" cy="646331"/>
            <a:chOff x="311728" y="3586951"/>
            <a:chExt cx="7834745" cy="646331"/>
          </a:xfrm>
        </p:grpSpPr>
        <p:sp>
          <p:nvSpPr>
            <p:cNvPr id="21" name="TextBox 20"/>
            <p:cNvSpPr txBox="1"/>
            <p:nvPr/>
          </p:nvSpPr>
          <p:spPr>
            <a:xfrm>
              <a:off x="755073" y="3586951"/>
              <a:ext cx="7391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Complete Power Over Affairs Of Men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Explosion 1 21"/>
            <p:cNvSpPr/>
            <p:nvPr/>
          </p:nvSpPr>
          <p:spPr>
            <a:xfrm>
              <a:off x="311728" y="3757716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45523" y="4485274"/>
            <a:ext cx="7326457" cy="955397"/>
            <a:chOff x="570633" y="5775318"/>
            <a:chExt cx="7326457" cy="955397"/>
          </a:xfrm>
        </p:grpSpPr>
        <p:grpSp>
          <p:nvGrpSpPr>
            <p:cNvPr id="28" name="Group 27"/>
            <p:cNvGrpSpPr/>
            <p:nvPr/>
          </p:nvGrpSpPr>
          <p:grpSpPr>
            <a:xfrm>
              <a:off x="570633" y="5775318"/>
              <a:ext cx="6989618" cy="646331"/>
              <a:chOff x="311728" y="4632127"/>
              <a:chExt cx="6989618" cy="646331"/>
            </a:xfrm>
          </p:grpSpPr>
          <p:sp>
            <p:nvSpPr>
              <p:cNvPr id="30" name="TextBox 29"/>
              <p:cNvSpPr txBox="1"/>
              <p:nvPr/>
            </p:nvSpPr>
            <p:spPr>
              <a:xfrm>
                <a:off x="768928" y="4632127"/>
                <a:ext cx="65324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Complete Power Over The Devil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Explosion 1 30"/>
              <p:cNvSpPr/>
              <p:nvPr/>
            </p:nvSpPr>
            <p:spPr>
              <a:xfrm>
                <a:off x="311728" y="48210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1517071" y="6269050"/>
              <a:ext cx="6380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Eph. 2:2  Luke 4:6   Job 1:7-12  Col. 1:16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390885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261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17</cp:revision>
  <dcterms:created xsi:type="dcterms:W3CDTF">2017-09-18T21:39:43Z</dcterms:created>
  <dcterms:modified xsi:type="dcterms:W3CDTF">2017-09-18T21:40:25Z</dcterms:modified>
</cp:coreProperties>
</file>