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8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6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94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637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55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78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11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69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08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40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88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E5C5-33A1-4632-B344-E0FA7371B77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447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318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5690" y="700148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THE POWER OF GOD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3768" y="1638867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Matthew 28:18     Ephesians 4:6</a:t>
            </a:r>
            <a:endParaRPr lang="en-US" sz="2800" i="1" dirty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8763" y="2366911"/>
            <a:ext cx="7510894" cy="937230"/>
            <a:chOff x="434687" y="1890827"/>
            <a:chExt cx="7510894" cy="937230"/>
          </a:xfrm>
        </p:grpSpPr>
        <p:grpSp>
          <p:nvGrpSpPr>
            <p:cNvPr id="11" name="Group 10"/>
            <p:cNvGrpSpPr/>
            <p:nvPr/>
          </p:nvGrpSpPr>
          <p:grpSpPr>
            <a:xfrm>
              <a:off x="434687" y="1890827"/>
              <a:ext cx="6837218" cy="646331"/>
              <a:chOff x="297873" y="1765994"/>
              <a:chExt cx="6837218" cy="646331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734291" y="1765994"/>
                <a:ext cx="640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bg1"/>
                    </a:solidFill>
                  </a:rPr>
                  <a:t>Complete Power Over The Earth</a:t>
                </a:r>
                <a:endParaRPr lang="en-US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Explosion 1 6"/>
              <p:cNvSpPr/>
              <p:nvPr/>
            </p:nvSpPr>
            <p:spPr>
              <a:xfrm>
                <a:off x="297873" y="1936759"/>
                <a:ext cx="457200" cy="304800"/>
              </a:xfrm>
              <a:prstGeom prst="irregularSeal1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468581" y="2366392"/>
              <a:ext cx="647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Colossians 1:16    Hebrews 11:3   Genesis 1  </a:t>
              </a:r>
              <a:endParaRPr lang="en-US" sz="240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27760" y="509493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04875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318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5690" y="700148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THE POWER OF GOD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3768" y="1638867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Matthew 28:18     Ephesians 4:6</a:t>
            </a:r>
            <a:endParaRPr lang="en-US" sz="2800" i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8763" y="2366911"/>
            <a:ext cx="6837218" cy="646331"/>
            <a:chOff x="297873" y="1765994"/>
            <a:chExt cx="6837218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34291" y="1765994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The Earth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27760" y="509493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5690" y="3110351"/>
            <a:ext cx="8742218" cy="1338710"/>
            <a:chOff x="434687" y="2945471"/>
            <a:chExt cx="8742218" cy="1338710"/>
          </a:xfrm>
        </p:grpSpPr>
        <p:grpSp>
          <p:nvGrpSpPr>
            <p:cNvPr id="13" name="Group 12"/>
            <p:cNvGrpSpPr/>
            <p:nvPr/>
          </p:nvGrpSpPr>
          <p:grpSpPr>
            <a:xfrm>
              <a:off x="434687" y="2945471"/>
              <a:ext cx="8742218" cy="646331"/>
              <a:chOff x="297873" y="2735490"/>
              <a:chExt cx="8742218" cy="64633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34291" y="2735490"/>
                <a:ext cx="8305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bg1"/>
                    </a:solidFill>
                  </a:rPr>
                  <a:t>Complete Power Over The Spiritual Realm</a:t>
                </a:r>
                <a:endParaRPr lang="en-US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Explosion 1 19"/>
              <p:cNvSpPr/>
              <p:nvPr/>
            </p:nvSpPr>
            <p:spPr>
              <a:xfrm>
                <a:off x="297873" y="2906255"/>
                <a:ext cx="457200" cy="304800"/>
              </a:xfrm>
              <a:prstGeom prst="irregularSeal1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468581" y="3453184"/>
              <a:ext cx="7708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Rev. 22:5  Matt. 8:16; 9:32-33; 12:22  James 2:19 </a:t>
              </a:r>
            </a:p>
            <a:p>
              <a:r>
                <a:rPr lang="en-US" sz="2400" i="1" dirty="0" smtClean="0">
                  <a:solidFill>
                    <a:schemeClr val="bg1"/>
                  </a:solidFill>
                </a:rPr>
                <a:t>Luke 4:33-35  Zech. 13:1-2  Job 5:8-12  Psa. 72:18  John 3:2   </a:t>
              </a:r>
              <a:endParaRPr lang="en-US" sz="24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73367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318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5690" y="700148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THE POWER OF GOD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3768" y="1638867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Matthew 28:18     Ephesians 4:6</a:t>
            </a:r>
            <a:endParaRPr lang="en-US" sz="2800" i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8763" y="2366911"/>
            <a:ext cx="6837218" cy="646331"/>
            <a:chOff x="297873" y="1765994"/>
            <a:chExt cx="6837218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34291" y="1765994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The Earth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27760" y="509493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5690" y="3110351"/>
            <a:ext cx="8742218" cy="646331"/>
            <a:chOff x="297873" y="2735490"/>
            <a:chExt cx="8742218" cy="646331"/>
          </a:xfrm>
        </p:grpSpPr>
        <p:sp>
          <p:nvSpPr>
            <p:cNvPr id="19" name="TextBox 18"/>
            <p:cNvSpPr txBox="1"/>
            <p:nvPr/>
          </p:nvSpPr>
          <p:spPr>
            <a:xfrm>
              <a:off x="734291" y="2735490"/>
              <a:ext cx="830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The Spiritual Realm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Explosion 1 19"/>
            <p:cNvSpPr/>
            <p:nvPr/>
          </p:nvSpPr>
          <p:spPr>
            <a:xfrm>
              <a:off x="297873" y="2906255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596" y="3822910"/>
            <a:ext cx="7834745" cy="646331"/>
            <a:chOff x="311728" y="3586951"/>
            <a:chExt cx="7834745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755073" y="3586951"/>
              <a:ext cx="739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Affairs Of Men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Explosion 1 21"/>
            <p:cNvSpPr/>
            <p:nvPr/>
          </p:nvSpPr>
          <p:spPr>
            <a:xfrm>
              <a:off x="311728" y="3757716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487630" y="4344501"/>
            <a:ext cx="7566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El </a:t>
            </a:r>
            <a:r>
              <a:rPr lang="en-US" sz="2400" b="1" dirty="0" err="1" smtClean="0">
                <a:solidFill>
                  <a:schemeClr val="bg1"/>
                </a:solidFill>
              </a:rPr>
              <a:t>Shaddai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Exo. 6:2-3  Deut. 32:29  “</a:t>
            </a:r>
            <a:r>
              <a:rPr lang="en-US" sz="2800" i="1" dirty="0" smtClean="0">
                <a:solidFill>
                  <a:schemeClr val="bg1"/>
                </a:solidFill>
              </a:rPr>
              <a:t>mighty one to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                                                         nourish </a:t>
            </a:r>
            <a:r>
              <a:rPr lang="en-US" sz="2400" i="1" dirty="0" smtClean="0">
                <a:solidFill>
                  <a:schemeClr val="bg1"/>
                </a:solidFill>
              </a:rPr>
              <a:t>&amp;</a:t>
            </a:r>
            <a:r>
              <a:rPr lang="en-US" sz="2800" i="1" dirty="0" smtClean="0">
                <a:solidFill>
                  <a:schemeClr val="bg1"/>
                </a:solidFill>
              </a:rPr>
              <a:t> supply”  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7239" y="4821554"/>
            <a:ext cx="467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Elohim  </a:t>
            </a:r>
            <a:r>
              <a:rPr lang="en-US" sz="2400" i="1" dirty="0" smtClean="0">
                <a:solidFill>
                  <a:schemeClr val="bg1"/>
                </a:solidFill>
              </a:rPr>
              <a:t>Psa. 38:15  “united”   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926" y="5213774"/>
            <a:ext cx="638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Abhir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Gen. 49:22-25  “strong/mighty one”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0926" y="5671879"/>
            <a:ext cx="4617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Isa. 31:1-3  Dan. 4:17, 25  Job 12:23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30064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318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5690" y="700148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THE POWER OF GOD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3768" y="1638867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Matthew 28:18     Ephesians 4:6</a:t>
            </a:r>
            <a:endParaRPr lang="en-US" sz="2800" i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8763" y="2366911"/>
            <a:ext cx="6837218" cy="646331"/>
            <a:chOff x="297873" y="1765994"/>
            <a:chExt cx="6837218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34291" y="1765994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The Earth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297873" y="1936759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27760" y="509493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5690" y="3110351"/>
            <a:ext cx="8742218" cy="646331"/>
            <a:chOff x="297873" y="2735490"/>
            <a:chExt cx="8742218" cy="646331"/>
          </a:xfrm>
        </p:grpSpPr>
        <p:sp>
          <p:nvSpPr>
            <p:cNvPr id="19" name="TextBox 18"/>
            <p:cNvSpPr txBox="1"/>
            <p:nvPr/>
          </p:nvSpPr>
          <p:spPr>
            <a:xfrm>
              <a:off x="734291" y="2735490"/>
              <a:ext cx="830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The Spiritual Realm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Explosion 1 19"/>
            <p:cNvSpPr/>
            <p:nvPr/>
          </p:nvSpPr>
          <p:spPr>
            <a:xfrm>
              <a:off x="297873" y="2906255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596" y="3822910"/>
            <a:ext cx="7834745" cy="646331"/>
            <a:chOff x="311728" y="3586951"/>
            <a:chExt cx="7834745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755073" y="3586951"/>
              <a:ext cx="739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Complete Power Over Affairs Of Men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Explosion 1 21"/>
            <p:cNvSpPr/>
            <p:nvPr/>
          </p:nvSpPr>
          <p:spPr>
            <a:xfrm>
              <a:off x="311728" y="3757716"/>
              <a:ext cx="457200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5523" y="4485274"/>
            <a:ext cx="7326457" cy="955397"/>
            <a:chOff x="570633" y="5775318"/>
            <a:chExt cx="7326457" cy="955397"/>
          </a:xfrm>
        </p:grpSpPr>
        <p:grpSp>
          <p:nvGrpSpPr>
            <p:cNvPr id="28" name="Group 27"/>
            <p:cNvGrpSpPr/>
            <p:nvPr/>
          </p:nvGrpSpPr>
          <p:grpSpPr>
            <a:xfrm>
              <a:off x="570633" y="5775318"/>
              <a:ext cx="6989618" cy="646331"/>
              <a:chOff x="311728" y="4632127"/>
              <a:chExt cx="6989618" cy="646331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768928" y="4632127"/>
                <a:ext cx="65324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bg1"/>
                    </a:solidFill>
                  </a:rPr>
                  <a:t>Complete Power Over The Devil</a:t>
                </a:r>
                <a:endParaRPr lang="en-US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Explosion 1 30"/>
              <p:cNvSpPr/>
              <p:nvPr/>
            </p:nvSpPr>
            <p:spPr>
              <a:xfrm>
                <a:off x="311728" y="4821059"/>
                <a:ext cx="457200" cy="304800"/>
              </a:xfrm>
              <a:prstGeom prst="irregularSeal1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517071" y="6269050"/>
              <a:ext cx="6380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Eph. 2:2  Luke 4:6   Job 1:7-12  Col. 1:16  </a:t>
              </a:r>
              <a:endParaRPr lang="en-US" sz="24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90885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261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Dow</dc:creator>
  <cp:lastModifiedBy>Kyle Pope</cp:lastModifiedBy>
  <cp:revision>17</cp:revision>
  <dcterms:created xsi:type="dcterms:W3CDTF">2017-09-18T21:39:43Z</dcterms:created>
  <dcterms:modified xsi:type="dcterms:W3CDTF">2017-09-18T21:40:25Z</dcterms:modified>
</cp:coreProperties>
</file>