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7" r:id="rId2"/>
    <p:sldId id="268" r:id="rId3"/>
    <p:sldId id="269" r:id="rId4"/>
    <p:sldId id="270" r:id="rId5"/>
    <p:sldId id="27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6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22889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864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694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1637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5355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57899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411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8869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05080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1040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88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04474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-22515" y="0"/>
            <a:ext cx="9144000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16058" y="880947"/>
            <a:ext cx="84304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</a:rPr>
              <a:t>THE POWER OF LOVE</a:t>
            </a: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2846" y="661455"/>
            <a:ext cx="8556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“Greatest” 1Cor. 13:13  “God is love” 1John 4:8  John 3:16  Rom. 5:8</a:t>
            </a:r>
            <a:endParaRPr lang="en-US" sz="2400" i="1" dirty="0">
              <a:solidFill>
                <a:schemeClr val="bg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94420" y="1998162"/>
            <a:ext cx="7826521" cy="1719091"/>
            <a:chOff x="409140" y="1905000"/>
            <a:chExt cx="7826521" cy="1719091"/>
          </a:xfrm>
        </p:grpSpPr>
        <p:grpSp>
          <p:nvGrpSpPr>
            <p:cNvPr id="11" name="Group 10"/>
            <p:cNvGrpSpPr/>
            <p:nvPr/>
          </p:nvGrpSpPr>
          <p:grpSpPr>
            <a:xfrm>
              <a:off x="409140" y="1905000"/>
              <a:ext cx="6296459" cy="646331"/>
              <a:chOff x="297873" y="1765994"/>
              <a:chExt cx="6415926" cy="646331"/>
            </a:xfrm>
          </p:grpSpPr>
          <p:sp>
            <p:nvSpPr>
              <p:cNvPr id="3" name="TextBox 2"/>
              <p:cNvSpPr txBox="1"/>
              <p:nvPr/>
            </p:nvSpPr>
            <p:spPr>
              <a:xfrm>
                <a:off x="734290" y="1765994"/>
                <a:ext cx="597950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chemeClr val="bg1"/>
                    </a:solidFill>
                  </a:rPr>
                  <a:t>LOVE DESTROYS SELFISHNESS</a:t>
                </a:r>
                <a:endParaRPr lang="en-US" sz="3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" name="Explosion 1 6"/>
              <p:cNvSpPr/>
              <p:nvPr/>
            </p:nvSpPr>
            <p:spPr>
              <a:xfrm>
                <a:off x="297873" y="1936759"/>
                <a:ext cx="457200" cy="304800"/>
              </a:xfrm>
              <a:prstGeom prst="irregularSeal1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1295400" y="2382660"/>
              <a:ext cx="69402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chemeClr val="bg1"/>
                  </a:solidFill>
                </a:rPr>
                <a:t>1John 4:19  Matt. 22:39  James 2:8-11  Rom. 13:10-12</a:t>
              </a:r>
              <a:endParaRPr lang="en-US" sz="2400" i="1" dirty="0">
                <a:solidFill>
                  <a:schemeClr val="bg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28800" y="2765892"/>
              <a:ext cx="32103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</a:rPr>
                <a:t>ME </a:t>
              </a:r>
              <a:r>
                <a:rPr lang="en-US" sz="2400" u="sng" dirty="0" smtClean="0">
                  <a:solidFill>
                    <a:schemeClr val="bg1"/>
                  </a:solidFill>
                </a:rPr>
                <a:t>or</a:t>
              </a:r>
              <a:r>
                <a:rPr lang="en-US" sz="2400" dirty="0" smtClean="0">
                  <a:solidFill>
                    <a:schemeClr val="bg1"/>
                  </a:solidFill>
                </a:rPr>
                <a:t> OTHERS  </a:t>
              </a:r>
              <a:r>
                <a:rPr lang="en-US" sz="2400" i="1" dirty="0" smtClean="0">
                  <a:solidFill>
                    <a:schemeClr val="bg1"/>
                  </a:solidFill>
                </a:rPr>
                <a:t>Phil. 2:4</a:t>
              </a:r>
              <a:endParaRPr lang="en-US" sz="2400" i="1" dirty="0">
                <a:solidFill>
                  <a:schemeClr val="bg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828799" y="3162426"/>
              <a:ext cx="41910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</a:rPr>
                <a:t>GETTING </a:t>
              </a:r>
              <a:r>
                <a:rPr lang="en-US" sz="2400" u="sng" dirty="0" smtClean="0">
                  <a:solidFill>
                    <a:schemeClr val="bg1"/>
                  </a:solidFill>
                </a:rPr>
                <a:t>or</a:t>
              </a:r>
              <a:r>
                <a:rPr lang="en-US" sz="2400" dirty="0" smtClean="0">
                  <a:solidFill>
                    <a:schemeClr val="bg1"/>
                  </a:solidFill>
                </a:rPr>
                <a:t> GIVING  </a:t>
              </a:r>
              <a:r>
                <a:rPr lang="en-US" sz="2400" i="1" dirty="0" smtClean="0">
                  <a:solidFill>
                    <a:schemeClr val="bg1"/>
                  </a:solidFill>
                </a:rPr>
                <a:t>Acts 20:35</a:t>
              </a:r>
              <a:endParaRPr lang="en-US" sz="2400" i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295275" y="383753"/>
            <a:ext cx="1902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POWER  POINTS: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404875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-22515" y="0"/>
            <a:ext cx="9144000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16058" y="880947"/>
            <a:ext cx="84304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</a:rPr>
              <a:t>THE POWER OF LOVE</a:t>
            </a: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2846" y="661455"/>
            <a:ext cx="8556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“Greatest” 1Cor. 13:13  “God is love” 1John 4:8  John 3:16  Rom. 5:8</a:t>
            </a:r>
            <a:endParaRPr lang="en-US" sz="2400" i="1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94420" y="1998162"/>
            <a:ext cx="6296459" cy="646331"/>
            <a:chOff x="297873" y="1765994"/>
            <a:chExt cx="6415926" cy="646331"/>
          </a:xfrm>
        </p:grpSpPr>
        <p:sp>
          <p:nvSpPr>
            <p:cNvPr id="3" name="TextBox 2"/>
            <p:cNvSpPr txBox="1"/>
            <p:nvPr/>
          </p:nvSpPr>
          <p:spPr>
            <a:xfrm>
              <a:off x="734290" y="1765994"/>
              <a:ext cx="59795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LOVE DESTROYS SELFISHNESS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Explosion 1 6"/>
            <p:cNvSpPr/>
            <p:nvPr/>
          </p:nvSpPr>
          <p:spPr>
            <a:xfrm>
              <a:off x="297873" y="1936759"/>
              <a:ext cx="457200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295275" y="383753"/>
            <a:ext cx="1902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POWER  POINTS: 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73638" y="2541081"/>
            <a:ext cx="8097551" cy="939325"/>
            <a:chOff x="436849" y="2217916"/>
            <a:chExt cx="8097551" cy="939325"/>
          </a:xfrm>
        </p:grpSpPr>
        <p:grpSp>
          <p:nvGrpSpPr>
            <p:cNvPr id="14" name="Group 13"/>
            <p:cNvGrpSpPr/>
            <p:nvPr/>
          </p:nvGrpSpPr>
          <p:grpSpPr>
            <a:xfrm>
              <a:off x="436849" y="2217916"/>
              <a:ext cx="8097551" cy="646331"/>
              <a:chOff x="297873" y="1765994"/>
              <a:chExt cx="8251191" cy="646331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734290" y="1765994"/>
                <a:ext cx="781477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chemeClr val="bg1"/>
                    </a:solidFill>
                  </a:rPr>
                  <a:t>LOVE TURNS US FROM THE WORLD</a:t>
                </a:r>
                <a:endParaRPr lang="en-US" sz="3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Explosion 1 20"/>
              <p:cNvSpPr/>
              <p:nvPr/>
            </p:nvSpPr>
            <p:spPr>
              <a:xfrm>
                <a:off x="297873" y="1936759"/>
                <a:ext cx="457200" cy="304800"/>
              </a:xfrm>
              <a:prstGeom prst="irregularSeal1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323109" y="2695576"/>
              <a:ext cx="69402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chemeClr val="bg1"/>
                  </a:solidFill>
                </a:rPr>
                <a:t>James 4:4  Col. 3:2</a:t>
              </a:r>
              <a:endParaRPr lang="en-US" sz="2400" i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5586202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-22515" y="0"/>
            <a:ext cx="9144000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16058" y="880947"/>
            <a:ext cx="84304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</a:rPr>
              <a:t>THE POWER OF LOVE</a:t>
            </a: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2846" y="661455"/>
            <a:ext cx="8556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“Greatest” 1Cor. 13:13  “God is love” 1John 4:8  John 3:16  Rom. 5:8</a:t>
            </a:r>
            <a:endParaRPr lang="en-US" sz="2400" i="1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94420" y="1998162"/>
            <a:ext cx="6296459" cy="646331"/>
            <a:chOff x="297873" y="1765994"/>
            <a:chExt cx="6415926" cy="646331"/>
          </a:xfrm>
        </p:grpSpPr>
        <p:sp>
          <p:nvSpPr>
            <p:cNvPr id="3" name="TextBox 2"/>
            <p:cNvSpPr txBox="1"/>
            <p:nvPr/>
          </p:nvSpPr>
          <p:spPr>
            <a:xfrm>
              <a:off x="734290" y="1765994"/>
              <a:ext cx="59795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LOVE DESTROYS SELFISHNESS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Explosion 1 6"/>
            <p:cNvSpPr/>
            <p:nvPr/>
          </p:nvSpPr>
          <p:spPr>
            <a:xfrm>
              <a:off x="297873" y="1936759"/>
              <a:ext cx="457200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295275" y="383753"/>
            <a:ext cx="1902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POWER  POINTS: 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73638" y="2541081"/>
            <a:ext cx="8097551" cy="646331"/>
            <a:chOff x="297873" y="1765994"/>
            <a:chExt cx="8251191" cy="646331"/>
          </a:xfrm>
        </p:grpSpPr>
        <p:sp>
          <p:nvSpPr>
            <p:cNvPr id="19" name="TextBox 18"/>
            <p:cNvSpPr txBox="1"/>
            <p:nvPr/>
          </p:nvSpPr>
          <p:spPr>
            <a:xfrm>
              <a:off x="734290" y="1765994"/>
              <a:ext cx="78147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LOVE TURNS US FROM THE WORLD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21" name="Explosion 1 20"/>
            <p:cNvSpPr/>
            <p:nvPr/>
          </p:nvSpPr>
          <p:spPr>
            <a:xfrm>
              <a:off x="297873" y="1936759"/>
              <a:ext cx="457200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73638" y="3051282"/>
            <a:ext cx="8386115" cy="1870356"/>
            <a:chOff x="466073" y="2864247"/>
            <a:chExt cx="8386115" cy="1870356"/>
          </a:xfrm>
        </p:grpSpPr>
        <p:grpSp>
          <p:nvGrpSpPr>
            <p:cNvPr id="20" name="Group 19"/>
            <p:cNvGrpSpPr/>
            <p:nvPr/>
          </p:nvGrpSpPr>
          <p:grpSpPr>
            <a:xfrm>
              <a:off x="466073" y="2864247"/>
              <a:ext cx="8097551" cy="1200329"/>
              <a:chOff x="297873" y="1765994"/>
              <a:chExt cx="8251191" cy="1200329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734290" y="1765994"/>
                <a:ext cx="781477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chemeClr val="bg1"/>
                    </a:solidFill>
                  </a:rPr>
                  <a:t>LOVE REGULATES &amp; TRANSFORMS   </a:t>
                </a:r>
              </a:p>
              <a:p>
                <a:r>
                  <a:rPr lang="en-US" sz="3600" b="1" dirty="0">
                    <a:solidFill>
                      <a:schemeClr val="bg1"/>
                    </a:solidFill>
                  </a:rPr>
                  <a:t> </a:t>
                </a:r>
                <a:r>
                  <a:rPr lang="en-US" sz="3600" b="1" dirty="0" smtClean="0">
                    <a:solidFill>
                      <a:schemeClr val="bg1"/>
                    </a:solidFill>
                  </a:rPr>
                  <a:t>                 RELATIONSHIPS</a:t>
                </a:r>
                <a:endParaRPr lang="en-US" sz="3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Explosion 1 23"/>
              <p:cNvSpPr/>
              <p:nvPr/>
            </p:nvSpPr>
            <p:spPr>
              <a:xfrm>
                <a:off x="297873" y="1936759"/>
                <a:ext cx="457200" cy="304800"/>
              </a:xfrm>
              <a:prstGeom prst="irregularSeal1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1371600" y="3903606"/>
              <a:ext cx="74805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chemeClr val="bg1"/>
                  </a:solidFill>
                </a:rPr>
                <a:t>Matt. 22:37-39  Eph. 5:25  Titus 2:4  Eph. 4:1-2  </a:t>
              </a:r>
            </a:p>
            <a:p>
              <a:r>
                <a:rPr lang="en-US" sz="2400" i="1" dirty="0" smtClean="0">
                  <a:solidFill>
                    <a:schemeClr val="bg1"/>
                  </a:solidFill>
                </a:rPr>
                <a:t>1John 3:17-18  Matt. 5:44</a:t>
              </a:r>
              <a:endParaRPr lang="en-US" sz="2400" i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6037962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-22515" y="0"/>
            <a:ext cx="9144000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16058" y="880947"/>
            <a:ext cx="84304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</a:rPr>
              <a:t>THE POWER OF LOVE</a:t>
            </a: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2846" y="661455"/>
            <a:ext cx="8556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“Greatest” 1Cor. 13:13  “God is love” 1John 4:8  John 3:16  Rom. 5:8</a:t>
            </a:r>
            <a:endParaRPr lang="en-US" sz="2400" i="1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94420" y="1998162"/>
            <a:ext cx="6296459" cy="646331"/>
            <a:chOff x="297873" y="1765994"/>
            <a:chExt cx="6415926" cy="646331"/>
          </a:xfrm>
        </p:grpSpPr>
        <p:sp>
          <p:nvSpPr>
            <p:cNvPr id="3" name="TextBox 2"/>
            <p:cNvSpPr txBox="1"/>
            <p:nvPr/>
          </p:nvSpPr>
          <p:spPr>
            <a:xfrm>
              <a:off x="734290" y="1765994"/>
              <a:ext cx="59795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LOVE DESTROYS SELFISHNESS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Explosion 1 6"/>
            <p:cNvSpPr/>
            <p:nvPr/>
          </p:nvSpPr>
          <p:spPr>
            <a:xfrm>
              <a:off x="297873" y="1936759"/>
              <a:ext cx="457200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295275" y="383753"/>
            <a:ext cx="1902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POWER  POINTS: 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73638" y="2541081"/>
            <a:ext cx="8097551" cy="646331"/>
            <a:chOff x="297873" y="1765994"/>
            <a:chExt cx="8251191" cy="646331"/>
          </a:xfrm>
        </p:grpSpPr>
        <p:sp>
          <p:nvSpPr>
            <p:cNvPr id="19" name="TextBox 18"/>
            <p:cNvSpPr txBox="1"/>
            <p:nvPr/>
          </p:nvSpPr>
          <p:spPr>
            <a:xfrm>
              <a:off x="734290" y="1765994"/>
              <a:ext cx="78147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LOVE TURNS US FROM THE WORLD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21" name="Explosion 1 20"/>
            <p:cNvSpPr/>
            <p:nvPr/>
          </p:nvSpPr>
          <p:spPr>
            <a:xfrm>
              <a:off x="297873" y="1936759"/>
              <a:ext cx="457200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73638" y="3051282"/>
            <a:ext cx="8097551" cy="1200329"/>
            <a:chOff x="297873" y="1765994"/>
            <a:chExt cx="8251191" cy="1200329"/>
          </a:xfrm>
        </p:grpSpPr>
        <p:sp>
          <p:nvSpPr>
            <p:cNvPr id="23" name="TextBox 22"/>
            <p:cNvSpPr txBox="1"/>
            <p:nvPr/>
          </p:nvSpPr>
          <p:spPr>
            <a:xfrm>
              <a:off x="734290" y="1765994"/>
              <a:ext cx="781477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LOVE REGULATES &amp; TRANSFORMS   </a:t>
              </a:r>
            </a:p>
            <a:p>
              <a:r>
                <a:rPr lang="en-US" sz="3600" b="1" dirty="0">
                  <a:solidFill>
                    <a:schemeClr val="bg1"/>
                  </a:solidFill>
                </a:rPr>
                <a:t> </a:t>
              </a:r>
              <a:r>
                <a:rPr lang="en-US" sz="3600" b="1" dirty="0" smtClean="0">
                  <a:solidFill>
                    <a:schemeClr val="bg1"/>
                  </a:solidFill>
                </a:rPr>
                <a:t>                 RELATIONSHIPS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Explosion 1 23"/>
            <p:cNvSpPr/>
            <p:nvPr/>
          </p:nvSpPr>
          <p:spPr>
            <a:xfrm>
              <a:off x="297873" y="1936759"/>
              <a:ext cx="457200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43501" y="4066240"/>
            <a:ext cx="8386115" cy="937230"/>
            <a:chOff x="466073" y="2864247"/>
            <a:chExt cx="8386115" cy="937230"/>
          </a:xfrm>
        </p:grpSpPr>
        <p:grpSp>
          <p:nvGrpSpPr>
            <p:cNvPr id="26" name="Group 25"/>
            <p:cNvGrpSpPr/>
            <p:nvPr/>
          </p:nvGrpSpPr>
          <p:grpSpPr>
            <a:xfrm>
              <a:off x="466073" y="2864247"/>
              <a:ext cx="8097551" cy="646331"/>
              <a:chOff x="297873" y="1765994"/>
              <a:chExt cx="8251191" cy="646331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734290" y="1765994"/>
                <a:ext cx="781477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chemeClr val="bg1"/>
                    </a:solidFill>
                  </a:rPr>
                  <a:t>LOVE MOTIVATES FAITHFUL SERVICE </a:t>
                </a:r>
              </a:p>
            </p:txBody>
          </p:sp>
          <p:sp>
            <p:nvSpPr>
              <p:cNvPr id="29" name="Explosion 1 28"/>
              <p:cNvSpPr/>
              <p:nvPr/>
            </p:nvSpPr>
            <p:spPr>
              <a:xfrm>
                <a:off x="297873" y="1936759"/>
                <a:ext cx="457200" cy="304800"/>
              </a:xfrm>
              <a:prstGeom prst="irregularSeal1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371600" y="3339812"/>
              <a:ext cx="74805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chemeClr val="bg1"/>
                  </a:solidFill>
                </a:rPr>
                <a:t>Rev. 2:10  2Cor. 5:14  1Thess. 1:3  Rev. 2:4</a:t>
              </a:r>
              <a:endParaRPr lang="en-US" sz="2400" i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742592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-22515" y="0"/>
            <a:ext cx="9144000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16058" y="880947"/>
            <a:ext cx="84304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</a:rPr>
              <a:t>THE POWER OF LOVE</a:t>
            </a: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2846" y="661455"/>
            <a:ext cx="8556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“Greatest” 1Cor. 13:13  “God is love” 1John 4:8  John 3:16  Rom. 5:8</a:t>
            </a:r>
            <a:endParaRPr lang="en-US" sz="2400" i="1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94420" y="1998162"/>
            <a:ext cx="6296459" cy="646331"/>
            <a:chOff x="297873" y="1765994"/>
            <a:chExt cx="6415926" cy="646331"/>
          </a:xfrm>
        </p:grpSpPr>
        <p:sp>
          <p:nvSpPr>
            <p:cNvPr id="3" name="TextBox 2"/>
            <p:cNvSpPr txBox="1"/>
            <p:nvPr/>
          </p:nvSpPr>
          <p:spPr>
            <a:xfrm>
              <a:off x="734290" y="1765994"/>
              <a:ext cx="59795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LOVE DESTROYS SELFISHNESS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Explosion 1 6"/>
            <p:cNvSpPr/>
            <p:nvPr/>
          </p:nvSpPr>
          <p:spPr>
            <a:xfrm>
              <a:off x="297873" y="1936759"/>
              <a:ext cx="457200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295275" y="383753"/>
            <a:ext cx="1902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POWER  POINTS: 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73638" y="2541081"/>
            <a:ext cx="8097551" cy="646331"/>
            <a:chOff x="297873" y="1765994"/>
            <a:chExt cx="8251191" cy="646331"/>
          </a:xfrm>
        </p:grpSpPr>
        <p:sp>
          <p:nvSpPr>
            <p:cNvPr id="19" name="TextBox 18"/>
            <p:cNvSpPr txBox="1"/>
            <p:nvPr/>
          </p:nvSpPr>
          <p:spPr>
            <a:xfrm>
              <a:off x="734290" y="1765994"/>
              <a:ext cx="78147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LOVE TURNS US FROM THE WORLD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21" name="Explosion 1 20"/>
            <p:cNvSpPr/>
            <p:nvPr/>
          </p:nvSpPr>
          <p:spPr>
            <a:xfrm>
              <a:off x="297873" y="1936759"/>
              <a:ext cx="457200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73638" y="3051282"/>
            <a:ext cx="8097551" cy="1200329"/>
            <a:chOff x="297873" y="1765994"/>
            <a:chExt cx="8251191" cy="1200329"/>
          </a:xfrm>
        </p:grpSpPr>
        <p:sp>
          <p:nvSpPr>
            <p:cNvPr id="23" name="TextBox 22"/>
            <p:cNvSpPr txBox="1"/>
            <p:nvPr/>
          </p:nvSpPr>
          <p:spPr>
            <a:xfrm>
              <a:off x="734290" y="1765994"/>
              <a:ext cx="781477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LOVE REGULATES &amp; TRANSFORMS   </a:t>
              </a:r>
            </a:p>
            <a:p>
              <a:r>
                <a:rPr lang="en-US" sz="3600" b="1" dirty="0">
                  <a:solidFill>
                    <a:schemeClr val="bg1"/>
                  </a:solidFill>
                </a:rPr>
                <a:t> </a:t>
              </a:r>
              <a:r>
                <a:rPr lang="en-US" sz="3600" b="1" dirty="0" smtClean="0">
                  <a:solidFill>
                    <a:schemeClr val="bg1"/>
                  </a:solidFill>
                </a:rPr>
                <a:t>                 RELATIONSHIPS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Explosion 1 23"/>
            <p:cNvSpPr/>
            <p:nvPr/>
          </p:nvSpPr>
          <p:spPr>
            <a:xfrm>
              <a:off x="297873" y="1936759"/>
              <a:ext cx="457200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43501" y="4066240"/>
            <a:ext cx="8097551" cy="646331"/>
            <a:chOff x="297873" y="1765994"/>
            <a:chExt cx="8251191" cy="646331"/>
          </a:xfrm>
        </p:grpSpPr>
        <p:sp>
          <p:nvSpPr>
            <p:cNvPr id="28" name="TextBox 27"/>
            <p:cNvSpPr txBox="1"/>
            <p:nvPr/>
          </p:nvSpPr>
          <p:spPr>
            <a:xfrm>
              <a:off x="734290" y="1765994"/>
              <a:ext cx="781477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LOVE MOTIVATES FAITHFUL SERVICE </a:t>
              </a:r>
            </a:p>
          </p:txBody>
        </p:sp>
        <p:sp>
          <p:nvSpPr>
            <p:cNvPr id="29" name="Explosion 1 28"/>
            <p:cNvSpPr/>
            <p:nvPr/>
          </p:nvSpPr>
          <p:spPr>
            <a:xfrm>
              <a:off x="297873" y="1936759"/>
              <a:ext cx="457200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362883" y="5056769"/>
            <a:ext cx="7480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</a:rPr>
              <a:t>Assemble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r>
              <a:rPr lang="en-US" sz="2400" i="1" dirty="0" smtClean="0">
                <a:solidFill>
                  <a:schemeClr val="bg1"/>
                </a:solidFill>
              </a:rPr>
              <a:t>Heb. 10:24-25  Matt. 18:20</a:t>
            </a:r>
            <a:endParaRPr lang="en-US" sz="2400" i="1" dirty="0">
              <a:solidFill>
                <a:schemeClr val="bg1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57356" y="4581204"/>
            <a:ext cx="8097550" cy="646331"/>
            <a:chOff x="506712" y="4491335"/>
            <a:chExt cx="8097550" cy="646331"/>
          </a:xfrm>
        </p:grpSpPr>
        <p:grpSp>
          <p:nvGrpSpPr>
            <p:cNvPr id="31" name="Group 30"/>
            <p:cNvGrpSpPr/>
            <p:nvPr/>
          </p:nvGrpSpPr>
          <p:grpSpPr>
            <a:xfrm>
              <a:off x="506712" y="4491335"/>
              <a:ext cx="8097550" cy="646331"/>
              <a:chOff x="297873" y="1765994"/>
              <a:chExt cx="8251190" cy="646331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734290" y="1765994"/>
                <a:ext cx="78147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chemeClr val="bg1"/>
                    </a:solidFill>
                  </a:rPr>
                  <a:t>LOVE OBEYS </a:t>
                </a:r>
              </a:p>
            </p:txBody>
          </p:sp>
          <p:sp>
            <p:nvSpPr>
              <p:cNvPr id="34" name="Explosion 1 33"/>
              <p:cNvSpPr/>
              <p:nvPr/>
            </p:nvSpPr>
            <p:spPr>
              <a:xfrm>
                <a:off x="297873" y="1936759"/>
                <a:ext cx="457200" cy="304800"/>
              </a:xfrm>
              <a:prstGeom prst="irregularSeal1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476133" y="4583667"/>
              <a:ext cx="1676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chemeClr val="bg1"/>
                  </a:solidFill>
                </a:rPr>
                <a:t>John 14:15 </a:t>
              </a:r>
              <a:endParaRPr lang="en-US" sz="2400" b="1" i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362883" y="5361569"/>
            <a:ext cx="4378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Worship 1Cor. 16:1-2  Eph. 5:19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362883" y="5666369"/>
            <a:ext cx="1254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Study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362883" y="6033469"/>
            <a:ext cx="2580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Terms of Salvation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9242048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5" grpId="0"/>
      <p:bldP spid="36" grpId="0"/>
      <p:bldP spid="3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10727</TotalTime>
  <Words>366</Words>
  <Application>Microsoft Macintosh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Dow</dc:creator>
  <cp:lastModifiedBy>Kyle Pope</cp:lastModifiedBy>
  <cp:revision>28</cp:revision>
  <dcterms:created xsi:type="dcterms:W3CDTF">2017-09-18T21:40:29Z</dcterms:created>
  <dcterms:modified xsi:type="dcterms:W3CDTF">2017-09-18T21:40:55Z</dcterms:modified>
</cp:coreProperties>
</file>