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7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F99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288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864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694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637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355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789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11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8869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508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040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88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1E5C5-33A1-4632-B344-E0FA7371B77C}" type="datetimeFigureOut">
              <a:rPr lang="en-US" smtClean="0"/>
              <a:pPr/>
              <a:t>9/18/17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447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22515" y="5307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32955" y="956116"/>
            <a:ext cx="8048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chemeClr val="bg1"/>
                </a:solidFill>
              </a:rPr>
              <a:t>THE POWER OF GOD’S WORD</a:t>
            </a:r>
            <a:endParaRPr lang="en-US" sz="50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1614" y="721790"/>
            <a:ext cx="7858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Matt. 13:14-15  Gen. 17:1   Psa. 62:11   *Heb. 4:12   Isa. 55:11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37518" y="1741766"/>
            <a:ext cx="3831089" cy="646331"/>
            <a:chOff x="297873" y="1765994"/>
            <a:chExt cx="3903779" cy="646331"/>
          </a:xfrm>
        </p:grpSpPr>
        <p:sp>
          <p:nvSpPr>
            <p:cNvPr id="3" name="TextBox 2"/>
            <p:cNvSpPr txBox="1"/>
            <p:nvPr/>
          </p:nvSpPr>
          <p:spPr>
            <a:xfrm>
              <a:off x="734290" y="1765994"/>
              <a:ext cx="34673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SPOKEN WORD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252428" y="2238586"/>
            <a:ext cx="6237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CREATION  Heb. 11:3  Psa. 33:6-9  2Peter 3:1-7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0137" y="2621818"/>
            <a:ext cx="7012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JESUS  </a:t>
            </a:r>
            <a:r>
              <a:rPr lang="en-US" sz="2400" i="1" dirty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</a:rPr>
              <a:t>Matt. 8:2-3, 5-13, 16-17, 26, 28-32  John 11:43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87064" y="3007455"/>
            <a:ext cx="7426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APOSTLES  John 13:20; 14:26; 16:20  Mark 16:15-20  </a:t>
            </a:r>
          </a:p>
          <a:p>
            <a:r>
              <a:rPr lang="en-US" sz="2400" i="1" dirty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</a:rPr>
              <a:t>                   Acts 3:6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74047" y="3705213"/>
            <a:ext cx="3831089" cy="646331"/>
            <a:chOff x="297873" y="1765994"/>
            <a:chExt cx="3903779" cy="646331"/>
          </a:xfrm>
        </p:grpSpPr>
        <p:sp>
          <p:nvSpPr>
            <p:cNvPr id="15" name="TextBox 14"/>
            <p:cNvSpPr txBox="1"/>
            <p:nvPr/>
          </p:nvSpPr>
          <p:spPr>
            <a:xfrm>
              <a:off x="734290" y="1765994"/>
              <a:ext cx="34673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WRITTEN WORD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Explosion 1 18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479745" y="4180778"/>
            <a:ext cx="41749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LIGHT  Psa. 119:105, 130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FIRE  Jer. 23:39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SWORD Eph. 6:17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SEED  Luke 8:11</a:t>
            </a:r>
          </a:p>
          <a:p>
            <a:r>
              <a:rPr lang="en-US" sz="2400" i="1" smtClean="0">
                <a:solidFill>
                  <a:schemeClr val="bg1"/>
                </a:solidFill>
              </a:rPr>
              <a:t>CONVICTS  </a:t>
            </a:r>
            <a:r>
              <a:rPr lang="en-US" sz="2400" i="1" dirty="0" smtClean="0">
                <a:solidFill>
                  <a:schemeClr val="bg1"/>
                </a:solidFill>
              </a:rPr>
              <a:t>2Chron. 34:18ff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SAVES  James 1:21  2Thess. 2:14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54473" y="3838452"/>
            <a:ext cx="43924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FAITH  Rom. 10:17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SANCTIFIES  John 17:17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FOOD 1Peter  2:2  Deut. 8:3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OVERCOME Matt. 4  Titus 1:9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JOY 1John 1:4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STRENGTH  Acts 20:32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COMFORT  Rom.15:4 1Thess. 4:18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13905" y="352458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048759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2" grpId="0"/>
      <p:bldP spid="13" grpId="0"/>
      <p:bldP spid="20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22515" y="5307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32955" y="956116"/>
            <a:ext cx="80481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 smtClean="0">
                <a:solidFill>
                  <a:schemeClr val="bg1"/>
                </a:solidFill>
              </a:rPr>
              <a:t>THE POWER OF GOD’S WORD</a:t>
            </a:r>
            <a:endParaRPr lang="en-US" sz="50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1614" y="721790"/>
            <a:ext cx="7858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Matt. 13:14-15  Gen. 17:1   Psa. 62:11   *Heb. 4:12   Isa. 55:11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437518" y="1741766"/>
            <a:ext cx="3831089" cy="646331"/>
            <a:chOff x="297873" y="1765994"/>
            <a:chExt cx="3903779" cy="646331"/>
          </a:xfrm>
        </p:grpSpPr>
        <p:sp>
          <p:nvSpPr>
            <p:cNvPr id="3" name="TextBox 2"/>
            <p:cNvSpPr txBox="1"/>
            <p:nvPr/>
          </p:nvSpPr>
          <p:spPr>
            <a:xfrm>
              <a:off x="734290" y="1765994"/>
              <a:ext cx="34673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SPOKEN WORD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252428" y="2238586"/>
            <a:ext cx="6237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CREATION  Heb. 11:3  Psa. 33:6-9  2Peter 3:1-7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80137" y="2621818"/>
            <a:ext cx="7012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JESUS  </a:t>
            </a:r>
            <a:r>
              <a:rPr lang="en-US" sz="2400" i="1" dirty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</a:rPr>
              <a:t>Matt. 8:2-3, 5-13, 16-17, 26, 28-32  John 11:43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87064" y="3007455"/>
            <a:ext cx="74260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APOSTLES  John 13:20; 14:26; 16:20  Mark 16:15-20  </a:t>
            </a:r>
          </a:p>
          <a:p>
            <a:r>
              <a:rPr lang="en-US" sz="2400" i="1" dirty="0">
                <a:solidFill>
                  <a:schemeClr val="bg1"/>
                </a:solidFill>
              </a:rPr>
              <a:t> </a:t>
            </a:r>
            <a:r>
              <a:rPr lang="en-US" sz="2400" i="1" dirty="0" smtClean="0">
                <a:solidFill>
                  <a:schemeClr val="bg1"/>
                </a:solidFill>
              </a:rPr>
              <a:t>                   Acts 3:6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74047" y="3705213"/>
            <a:ext cx="3831089" cy="646331"/>
            <a:chOff x="297873" y="1765994"/>
            <a:chExt cx="3903779" cy="646331"/>
          </a:xfrm>
        </p:grpSpPr>
        <p:sp>
          <p:nvSpPr>
            <p:cNvPr id="15" name="TextBox 14"/>
            <p:cNvSpPr txBox="1"/>
            <p:nvPr/>
          </p:nvSpPr>
          <p:spPr>
            <a:xfrm>
              <a:off x="734290" y="1765994"/>
              <a:ext cx="346736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WRITTEN WORD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Explosion 1 18"/>
            <p:cNvSpPr/>
            <p:nvPr/>
          </p:nvSpPr>
          <p:spPr>
            <a:xfrm>
              <a:off x="297873" y="1936759"/>
              <a:ext cx="457200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413905" y="352458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38970" y="5414854"/>
            <a:ext cx="7593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1 Cor. 2:11-12; 14:37  Eph. 3:4    *Rom. 1:16  Luke 16:28-31</a:t>
            </a:r>
          </a:p>
          <a:p>
            <a:pPr algn="ctr"/>
            <a:r>
              <a:rPr lang="en-US" sz="2400" i="1" dirty="0" smtClean="0">
                <a:solidFill>
                  <a:schemeClr val="bg1"/>
                </a:solidFill>
              </a:rPr>
              <a:t>John 12:48  Rev. 20:12</a:t>
            </a:r>
            <a:endParaRPr lang="en-US" sz="2400" i="1" dirty="0">
              <a:solidFill>
                <a:schemeClr val="bg1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74047" y="4351544"/>
            <a:ext cx="8058559" cy="1200329"/>
            <a:chOff x="648637" y="3947398"/>
            <a:chExt cx="8058559" cy="1200329"/>
          </a:xfrm>
        </p:grpSpPr>
        <p:sp>
          <p:nvSpPr>
            <p:cNvPr id="25" name="TextBox 24"/>
            <p:cNvSpPr txBox="1"/>
            <p:nvPr/>
          </p:nvSpPr>
          <p:spPr>
            <a:xfrm>
              <a:off x="1116213" y="3947398"/>
              <a:ext cx="759098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u="sng" dirty="0" smtClean="0">
                  <a:solidFill>
                    <a:srgbClr val="FFFF99"/>
                  </a:solidFill>
                </a:rPr>
                <a:t>QUESTION</a:t>
              </a:r>
              <a:r>
                <a:rPr lang="en-US" sz="3600" b="1" dirty="0" smtClean="0">
                  <a:solidFill>
                    <a:schemeClr val="bg1"/>
                  </a:solidFill>
                </a:rPr>
                <a:t>:  Does The Spoken Word Have More Power Than The Written?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Explosion 1 25"/>
            <p:cNvSpPr/>
            <p:nvPr/>
          </p:nvSpPr>
          <p:spPr>
            <a:xfrm>
              <a:off x="648637" y="4097381"/>
              <a:ext cx="448687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945077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10471</TotalTime>
  <Words>360</Words>
  <Application>Microsoft Macintosh PowerPoint</Application>
  <PresentationFormat>On-screen Show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Dow</dc:creator>
  <cp:lastModifiedBy>Kyle Pope</cp:lastModifiedBy>
  <cp:revision>30</cp:revision>
  <dcterms:created xsi:type="dcterms:W3CDTF">2017-09-18T21:40:59Z</dcterms:created>
  <dcterms:modified xsi:type="dcterms:W3CDTF">2017-09-18T21:41:26Z</dcterms:modified>
</cp:coreProperties>
</file>