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288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864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694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637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355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789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11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8869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508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040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88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447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22515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63575" y="690973"/>
            <a:ext cx="84304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chemeClr val="bg1"/>
                </a:solidFill>
              </a:rPr>
              <a:t>THE POWER OF FAITH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64830" y="471481"/>
            <a:ext cx="5720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Psa. 62:11 Rom. 1:16  2Tim. 1:7  1Peter 1:5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507315" y="2940662"/>
            <a:ext cx="8280689" cy="646331"/>
            <a:chOff x="434687" y="1890827"/>
            <a:chExt cx="8437804" cy="646331"/>
          </a:xfrm>
        </p:grpSpPr>
        <p:grpSp>
          <p:nvGrpSpPr>
            <p:cNvPr id="11" name="Group 10"/>
            <p:cNvGrpSpPr/>
            <p:nvPr/>
          </p:nvGrpSpPr>
          <p:grpSpPr>
            <a:xfrm>
              <a:off x="434687" y="1890827"/>
              <a:ext cx="3525824" cy="646331"/>
              <a:chOff x="297873" y="1765994"/>
              <a:chExt cx="3525824" cy="646331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734290" y="1765994"/>
                <a:ext cx="30894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bg1"/>
                    </a:solidFill>
                  </a:rPr>
                  <a:t>FAITH STANDS</a:t>
                </a:r>
                <a:endParaRPr lang="en-US" sz="3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7" name="Explosion 1 6"/>
              <p:cNvSpPr/>
              <p:nvPr/>
            </p:nvSpPr>
            <p:spPr>
              <a:xfrm>
                <a:off x="297873" y="1936759"/>
                <a:ext cx="457200" cy="304800"/>
              </a:xfrm>
              <a:prstGeom prst="irregularSeal1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3767092" y="1993257"/>
              <a:ext cx="51053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</a:rPr>
                <a:t>Rom. 5:1-2; 11:20  2Cor. 1:24  Psa. 1:3  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07315" y="3564552"/>
            <a:ext cx="8280689" cy="646331"/>
            <a:chOff x="605270" y="2767221"/>
            <a:chExt cx="8280689" cy="646331"/>
          </a:xfrm>
        </p:grpSpPr>
        <p:grpSp>
          <p:nvGrpSpPr>
            <p:cNvPr id="12" name="Group 11"/>
            <p:cNvGrpSpPr/>
            <p:nvPr/>
          </p:nvGrpSpPr>
          <p:grpSpPr>
            <a:xfrm>
              <a:off x="605270" y="2767221"/>
              <a:ext cx="3688773" cy="646331"/>
              <a:chOff x="468456" y="2557240"/>
              <a:chExt cx="3688773" cy="646331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896748" y="2557240"/>
                <a:ext cx="326048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bg1"/>
                    </a:solidFill>
                  </a:rPr>
                  <a:t>FAITH SUPPLIES</a:t>
                </a:r>
                <a:endParaRPr lang="en-US" sz="3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" name="Explosion 1 7"/>
              <p:cNvSpPr/>
              <p:nvPr/>
            </p:nvSpPr>
            <p:spPr>
              <a:xfrm>
                <a:off x="468456" y="2701669"/>
                <a:ext cx="457200" cy="304800"/>
              </a:xfrm>
              <a:prstGeom prst="irregularSeal1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4145972" y="2874040"/>
              <a:ext cx="47399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</a:rPr>
                <a:t>Matt. 6:25-26, 30-34  2Peter 1:1-11 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03851" y="4133036"/>
            <a:ext cx="8035638" cy="830997"/>
            <a:chOff x="498763" y="3959711"/>
            <a:chExt cx="8035638" cy="830997"/>
          </a:xfrm>
        </p:grpSpPr>
        <p:grpSp>
          <p:nvGrpSpPr>
            <p:cNvPr id="13" name="Group 12"/>
            <p:cNvGrpSpPr/>
            <p:nvPr/>
          </p:nvGrpSpPr>
          <p:grpSpPr>
            <a:xfrm>
              <a:off x="498763" y="3959711"/>
              <a:ext cx="3205412" cy="646331"/>
              <a:chOff x="376670" y="3151251"/>
              <a:chExt cx="3205412" cy="646331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782782" y="3151251"/>
                <a:ext cx="27993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bg1"/>
                    </a:solidFill>
                  </a:rPr>
                  <a:t>FAITH SINGS</a:t>
                </a:r>
                <a:endParaRPr lang="en-US" sz="3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9" name="Explosion 1 8"/>
              <p:cNvSpPr/>
              <p:nvPr/>
            </p:nvSpPr>
            <p:spPr>
              <a:xfrm>
                <a:off x="376670" y="3355161"/>
                <a:ext cx="457200" cy="304800"/>
              </a:xfrm>
              <a:prstGeom prst="irregularSeal1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3429001" y="3959711"/>
              <a:ext cx="5105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</a:rPr>
                <a:t>John 14:1; 15:11; 16:25, 33  Matt.26:30</a:t>
              </a:r>
            </a:p>
            <a:p>
              <a:r>
                <a:rPr lang="en-US" sz="2400" i="1" dirty="0" smtClean="0">
                  <a:solidFill>
                    <a:schemeClr val="bg1"/>
                  </a:solidFill>
                </a:rPr>
                <a:t>2Cor.11:23-28  Acts 16:25  Rom. 15:13  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96924" y="4733454"/>
            <a:ext cx="9591059" cy="646331"/>
            <a:chOff x="570633" y="5793484"/>
            <a:chExt cx="9591059" cy="646331"/>
          </a:xfrm>
        </p:grpSpPr>
        <p:grpSp>
          <p:nvGrpSpPr>
            <p:cNvPr id="14" name="Group 13"/>
            <p:cNvGrpSpPr/>
            <p:nvPr/>
          </p:nvGrpSpPr>
          <p:grpSpPr>
            <a:xfrm>
              <a:off x="570633" y="5793484"/>
              <a:ext cx="3244810" cy="646331"/>
              <a:chOff x="311728" y="4650293"/>
              <a:chExt cx="3244810" cy="646331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775855" y="4650293"/>
                <a:ext cx="27806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bg1"/>
                    </a:solidFill>
                  </a:rPr>
                  <a:t>FAITH SERVES </a:t>
                </a:r>
                <a:endParaRPr lang="en-US" sz="3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Explosion 1 9"/>
              <p:cNvSpPr/>
              <p:nvPr/>
            </p:nvSpPr>
            <p:spPr>
              <a:xfrm>
                <a:off x="311728" y="4821059"/>
                <a:ext cx="457200" cy="304800"/>
              </a:xfrm>
              <a:prstGeom prst="irregularSeal1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3781673" y="5933391"/>
              <a:ext cx="63800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</a:rPr>
                <a:t>1Thess. 1:8-9  Matt.26-28  Heb. 11 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51898" y="1642474"/>
            <a:ext cx="835688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TRUST, CONVICTION, CONFIDENCE, FAITHFULNESS</a:t>
            </a:r>
          </a:p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Heb. 11:1,3  Luke 7:6-9  Mark 9:23  Matt. 17:19-20  Matt. 13:58  Mark 6:5-6  Heb. 3:12,19  John 8:24  Heb. 11:6  Mark 16:16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484696" y="5250295"/>
            <a:ext cx="8415338" cy="1352838"/>
            <a:chOff x="434687" y="1903542"/>
            <a:chExt cx="8465679" cy="1109153"/>
          </a:xfrm>
        </p:grpSpPr>
        <p:grpSp>
          <p:nvGrpSpPr>
            <p:cNvPr id="33" name="Group 32"/>
            <p:cNvGrpSpPr/>
            <p:nvPr/>
          </p:nvGrpSpPr>
          <p:grpSpPr>
            <a:xfrm>
              <a:off x="434687" y="1903542"/>
              <a:ext cx="3589853" cy="646331"/>
              <a:chOff x="297873" y="1778709"/>
              <a:chExt cx="3589853" cy="646331"/>
            </a:xfrm>
          </p:grpSpPr>
          <p:sp>
            <p:nvSpPr>
              <p:cNvPr id="35" name="TextBox 34"/>
              <p:cNvSpPr txBox="1"/>
              <p:nvPr/>
            </p:nvSpPr>
            <p:spPr>
              <a:xfrm>
                <a:off x="798319" y="1778709"/>
                <a:ext cx="308940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chemeClr val="bg1"/>
                    </a:solidFill>
                  </a:rPr>
                  <a:t>FAITH SAVES</a:t>
                </a:r>
                <a:endParaRPr lang="en-US" sz="36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6" name="Explosion 1 35"/>
              <p:cNvSpPr/>
              <p:nvPr/>
            </p:nvSpPr>
            <p:spPr>
              <a:xfrm>
                <a:off x="297873" y="1891022"/>
                <a:ext cx="457200" cy="304800"/>
              </a:xfrm>
              <a:prstGeom prst="irregularSeal1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2077997" y="2028579"/>
              <a:ext cx="6822369" cy="9841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solidFill>
                    <a:schemeClr val="bg1"/>
                  </a:solidFill>
                </a:rPr>
                <a:t>                    Acts 16:30-33  Rom. 10:17  1Tim. 4:13-14                       </a:t>
              </a:r>
            </a:p>
            <a:p>
              <a:r>
                <a:rPr lang="en-US" sz="2400" i="1" dirty="0" smtClean="0">
                  <a:solidFill>
                    <a:schemeClr val="bg1"/>
                  </a:solidFill>
                </a:rPr>
                <a:t>2Tim. 2:15  Luke 17:5  Rom.8:38-39  John 3:16  </a:t>
              </a:r>
            </a:p>
            <a:p>
              <a:r>
                <a:rPr lang="en-US" sz="2400" i="1" dirty="0" smtClean="0">
                  <a:solidFill>
                    <a:schemeClr val="bg1"/>
                  </a:solidFill>
                </a:rPr>
                <a:t>Marks 16:16   Heb. 11:30  James 2  </a:t>
              </a:r>
              <a:endParaRPr lang="en-US" sz="2400" i="1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349720" y="286815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04875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232</Words>
  <Application>Microsoft Macintosh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Dow</dc:creator>
  <cp:lastModifiedBy>Kyle Pope</cp:lastModifiedBy>
  <cp:revision>18</cp:revision>
  <dcterms:created xsi:type="dcterms:W3CDTF">2017-09-19T18:45:15Z</dcterms:created>
  <dcterms:modified xsi:type="dcterms:W3CDTF">2017-09-19T18:45:27Z</dcterms:modified>
</cp:coreProperties>
</file>