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6927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4801" y="400390"/>
            <a:ext cx="8445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THE POWER OF BLOOD</a:t>
            </a:r>
            <a:endParaRPr lang="en-US" sz="6600" b="1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2108" y="1337621"/>
            <a:ext cx="5407692" cy="646331"/>
            <a:chOff x="612108" y="1337621"/>
            <a:chExt cx="5407692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1064672" y="1337621"/>
              <a:ext cx="4955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HISTORY OF BLOOD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20931" y="1811427"/>
            <a:ext cx="7460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OLD TESTAMENT  Exo. 12:7-13; 24:6-8; 29:16  Isa. 53:5, 12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48641" y="2194659"/>
            <a:ext cx="7666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NEW TESTAMENT   John 1:29; 3:14  Rev. 1:5  Matt. 26:26-28 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                 Rom. 3:25-26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12108" y="3005611"/>
            <a:ext cx="6398292" cy="646331"/>
            <a:chOff x="612108" y="3005611"/>
            <a:chExt cx="6398292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1053868" y="3005611"/>
              <a:ext cx="59565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POWER OF JESUS’ BLOOD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12108" y="3176377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66921" y="3525015"/>
            <a:ext cx="763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REDEEMS   </a:t>
            </a:r>
            <a:r>
              <a:rPr lang="en-US" sz="2200" i="1" dirty="0" smtClean="0">
                <a:solidFill>
                  <a:schemeClr val="bg1"/>
                </a:solidFill>
              </a:rPr>
              <a:t>Rom. 6:16  John 8:34  1Peter 1:18-19 </a:t>
            </a:r>
            <a:r>
              <a:rPr lang="en-US" sz="2200" i="1" u="sng" dirty="0" smtClean="0">
                <a:solidFill>
                  <a:schemeClr val="bg1"/>
                </a:solidFill>
              </a:rPr>
              <a:t>Gal. 3:26-27 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62492" y="5766957"/>
            <a:ext cx="8058559" cy="646331"/>
            <a:chOff x="648637" y="3947398"/>
            <a:chExt cx="8058559" cy="646331"/>
          </a:xfrm>
        </p:grpSpPr>
        <p:sp>
          <p:nvSpPr>
            <p:cNvPr id="23" name="TextBox 22"/>
            <p:cNvSpPr txBox="1"/>
            <p:nvPr/>
          </p:nvSpPr>
          <p:spPr>
            <a:xfrm>
              <a:off x="1116213" y="3947398"/>
              <a:ext cx="75909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u="sng" dirty="0" smtClean="0">
                  <a:solidFill>
                    <a:srgbClr val="FFFF99"/>
                  </a:solidFill>
                </a:rPr>
                <a:t>HOW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 IS HIS BLOOD APPLIED?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Explosion 1 23"/>
            <p:cNvSpPr/>
            <p:nvPr/>
          </p:nvSpPr>
          <p:spPr>
            <a:xfrm>
              <a:off x="648637" y="4097381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266920" y="3872431"/>
            <a:ext cx="7630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FORGIVES   </a:t>
            </a:r>
            <a:r>
              <a:rPr lang="en-US" sz="2200" i="1" dirty="0" smtClean="0">
                <a:solidFill>
                  <a:schemeClr val="bg1"/>
                </a:solidFill>
              </a:rPr>
              <a:t>Rom. 3:23  Eph. 1:7  </a:t>
            </a:r>
            <a:r>
              <a:rPr lang="en-US" sz="2200" i="1" u="sng" dirty="0" smtClean="0">
                <a:solidFill>
                  <a:schemeClr val="bg1"/>
                </a:solidFill>
              </a:rPr>
              <a:t>Acts 2:38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66921" y="4226367"/>
            <a:ext cx="6029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RECONCILES </a:t>
            </a:r>
            <a:r>
              <a:rPr lang="en-US" sz="2200" i="1" dirty="0" smtClean="0">
                <a:solidFill>
                  <a:schemeClr val="bg1"/>
                </a:solidFill>
              </a:rPr>
              <a:t>  Isa. 59:2  Eph. 2:13, </a:t>
            </a:r>
            <a:r>
              <a:rPr lang="en-US" sz="2200" i="1" u="sng" dirty="0" smtClean="0">
                <a:solidFill>
                  <a:schemeClr val="bg1"/>
                </a:solidFill>
              </a:rPr>
              <a:t>16</a:t>
            </a:r>
            <a:r>
              <a:rPr lang="en-US" sz="2200" i="1" dirty="0" smtClean="0">
                <a:solidFill>
                  <a:schemeClr val="bg1"/>
                </a:solidFill>
              </a:rPr>
              <a:t>  </a:t>
            </a:r>
            <a:r>
              <a:rPr lang="en-US" sz="2200" i="1" u="sng" dirty="0" smtClean="0">
                <a:solidFill>
                  <a:schemeClr val="bg1"/>
                </a:solidFill>
              </a:rPr>
              <a:t>1Cor. 12:13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1744" y="4603940"/>
            <a:ext cx="763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CLEANSES  </a:t>
            </a:r>
            <a:r>
              <a:rPr lang="en-US" sz="2200" i="1" dirty="0" smtClean="0">
                <a:solidFill>
                  <a:schemeClr val="bg1"/>
                </a:solidFill>
              </a:rPr>
              <a:t>Isa. 64:6  1John 1:7  </a:t>
            </a:r>
            <a:r>
              <a:rPr lang="en-US" sz="2200" i="1" u="sng" dirty="0" smtClean="0">
                <a:solidFill>
                  <a:schemeClr val="bg1"/>
                </a:solidFill>
              </a:rPr>
              <a:t>Acts 22:16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91743" y="4951356"/>
            <a:ext cx="7630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SAVES  </a:t>
            </a:r>
            <a:r>
              <a:rPr lang="en-US" sz="2200" i="1" dirty="0" smtClean="0">
                <a:solidFill>
                  <a:schemeClr val="bg1"/>
                </a:solidFill>
              </a:rPr>
              <a:t>Isa. 53:6  Rom. 5:9-10  </a:t>
            </a:r>
            <a:r>
              <a:rPr lang="en-US" sz="2200" i="1" u="sng" dirty="0" smtClean="0">
                <a:solidFill>
                  <a:schemeClr val="bg1"/>
                </a:solidFill>
              </a:rPr>
              <a:t>Mark 16:16</a:t>
            </a:r>
            <a:r>
              <a:rPr lang="en-US" sz="2200" i="1" dirty="0" smtClean="0">
                <a:solidFill>
                  <a:schemeClr val="bg1"/>
                </a:solidFill>
              </a:rPr>
              <a:t>  </a:t>
            </a:r>
            <a:r>
              <a:rPr lang="en-US" sz="2200" i="1" u="sng" dirty="0" smtClean="0">
                <a:solidFill>
                  <a:schemeClr val="bg1"/>
                </a:solidFill>
              </a:rPr>
              <a:t>1Peter 3:21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91744" y="5305292"/>
            <a:ext cx="6029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BRINGS PEACE </a:t>
            </a:r>
            <a:r>
              <a:rPr lang="en-US" sz="2200" i="1" dirty="0" smtClean="0">
                <a:solidFill>
                  <a:schemeClr val="bg1"/>
                </a:solidFill>
              </a:rPr>
              <a:t> Isa. 57:21  Col. 1:20  </a:t>
            </a:r>
            <a:r>
              <a:rPr lang="en-US" sz="2200" i="1" u="sng" dirty="0" smtClean="0">
                <a:solidFill>
                  <a:schemeClr val="bg1"/>
                </a:solidFill>
              </a:rPr>
              <a:t>1Peter 3:21 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85417" y="5653841"/>
            <a:ext cx="1664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THROUGH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BAPTISM</a:t>
            </a:r>
            <a:endParaRPr lang="en-US" sz="2200" b="1" i="1" u="sng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4801" y="324827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06535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2" grpId="0"/>
      <p:bldP spid="20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20472</TotalTime>
  <Words>188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34</cp:revision>
  <dcterms:created xsi:type="dcterms:W3CDTF">2017-09-19T18:45:32Z</dcterms:created>
  <dcterms:modified xsi:type="dcterms:W3CDTF">2017-09-19T18:45:41Z</dcterms:modified>
</cp:coreProperties>
</file>