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99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288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864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694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637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355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789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11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869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5080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040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288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1E5C5-33A1-4632-B344-E0FA7371B77C}" type="datetimeFigureOut">
              <a:rPr lang="en-US" smtClean="0"/>
              <a:pPr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8EC6-F44B-4334-8C9C-98FF46760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447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6927" y="0"/>
            <a:ext cx="9144000" cy="6858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1" y="400390"/>
            <a:ext cx="8445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THE POWER OF BLOOD</a:t>
            </a:r>
            <a:endParaRPr lang="en-US" sz="6600" b="1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2108" y="1337621"/>
            <a:ext cx="5407692" cy="646331"/>
            <a:chOff x="612108" y="1337621"/>
            <a:chExt cx="5407692" cy="646331"/>
          </a:xfrm>
        </p:grpSpPr>
        <p:sp>
          <p:nvSpPr>
            <p:cNvPr id="3" name="TextBox 2"/>
            <p:cNvSpPr txBox="1"/>
            <p:nvPr/>
          </p:nvSpPr>
          <p:spPr>
            <a:xfrm>
              <a:off x="1064672" y="1337621"/>
              <a:ext cx="4955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THE HISTORY OF BLOOD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Explosion 1 6"/>
            <p:cNvSpPr/>
            <p:nvPr/>
          </p:nvSpPr>
          <p:spPr>
            <a:xfrm>
              <a:off x="612108" y="1508386"/>
              <a:ext cx="474116" cy="3048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220931" y="1811427"/>
            <a:ext cx="7460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OLD TESTAMENT  Exo. 12:7-13; 24:6-8; 29:16  Isa. 53:5, 12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48641" y="2194659"/>
            <a:ext cx="7666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NEW TESTAMENT   John 1:29; 3:14  Rev. 1:5  Matt. 26:26-28 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</a:rPr>
              <a:t>                                  Rom. 3:25-26</a:t>
            </a:r>
            <a:endParaRPr lang="en-US" sz="2400" i="1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12108" y="3005611"/>
            <a:ext cx="6398292" cy="646331"/>
            <a:chOff x="612108" y="3005611"/>
            <a:chExt cx="6398292" cy="646331"/>
          </a:xfrm>
        </p:grpSpPr>
        <p:sp>
          <p:nvSpPr>
            <p:cNvPr id="15" name="TextBox 14"/>
            <p:cNvSpPr txBox="1"/>
            <p:nvPr/>
          </p:nvSpPr>
          <p:spPr>
            <a:xfrm>
              <a:off x="1053868" y="3005611"/>
              <a:ext cx="59565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THE POWER OF JESUS’ BLOOD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Explosion 1 18"/>
            <p:cNvSpPr/>
            <p:nvPr/>
          </p:nvSpPr>
          <p:spPr>
            <a:xfrm>
              <a:off x="612108" y="3176377"/>
              <a:ext cx="448687" cy="3048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266921" y="3525015"/>
            <a:ext cx="7630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REDEEMS   </a:t>
            </a:r>
            <a:r>
              <a:rPr lang="en-US" sz="2200" i="1" dirty="0" smtClean="0">
                <a:solidFill>
                  <a:schemeClr val="bg1"/>
                </a:solidFill>
              </a:rPr>
              <a:t>Rom. 6:16  John 8:34  1Peter 1:18-19 </a:t>
            </a:r>
            <a:r>
              <a:rPr lang="en-US" sz="2200" i="1" u="sng" dirty="0" smtClean="0">
                <a:solidFill>
                  <a:schemeClr val="bg1"/>
                </a:solidFill>
              </a:rPr>
              <a:t>Gal. 3:26-27 </a:t>
            </a:r>
            <a:endParaRPr lang="en-US" sz="2200" i="1" u="sng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62492" y="5766957"/>
            <a:ext cx="8058559" cy="646331"/>
            <a:chOff x="648637" y="3947398"/>
            <a:chExt cx="8058559" cy="646331"/>
          </a:xfrm>
        </p:grpSpPr>
        <p:sp>
          <p:nvSpPr>
            <p:cNvPr id="23" name="TextBox 22"/>
            <p:cNvSpPr txBox="1"/>
            <p:nvPr/>
          </p:nvSpPr>
          <p:spPr>
            <a:xfrm>
              <a:off x="1116213" y="3947398"/>
              <a:ext cx="75909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u="sng" dirty="0" smtClean="0">
                  <a:solidFill>
                    <a:srgbClr val="FFFF99"/>
                  </a:solidFill>
                </a:rPr>
                <a:t>HOW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  IS HIS BLOOD APPLIED?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Explosion 1 23"/>
            <p:cNvSpPr/>
            <p:nvPr/>
          </p:nvSpPr>
          <p:spPr>
            <a:xfrm>
              <a:off x="648637" y="4097381"/>
              <a:ext cx="448687" cy="3048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266920" y="3872431"/>
            <a:ext cx="7630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FORGIVES   </a:t>
            </a:r>
            <a:r>
              <a:rPr lang="en-US" sz="2200" i="1" dirty="0" smtClean="0">
                <a:solidFill>
                  <a:schemeClr val="bg1"/>
                </a:solidFill>
              </a:rPr>
              <a:t>Rom. 3:23  Eph. 1:7  </a:t>
            </a:r>
            <a:r>
              <a:rPr lang="en-US" sz="2200" i="1" u="sng" dirty="0" smtClean="0">
                <a:solidFill>
                  <a:schemeClr val="bg1"/>
                </a:solidFill>
              </a:rPr>
              <a:t>Acts 2:38</a:t>
            </a:r>
            <a:endParaRPr lang="en-US" sz="2200" i="1" u="sng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66921" y="4226367"/>
            <a:ext cx="6029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RECONCILES </a:t>
            </a:r>
            <a:r>
              <a:rPr lang="en-US" sz="2200" i="1" dirty="0" smtClean="0">
                <a:solidFill>
                  <a:schemeClr val="bg1"/>
                </a:solidFill>
              </a:rPr>
              <a:t>  Isa. 59:2  Eph. 2:13, </a:t>
            </a:r>
            <a:r>
              <a:rPr lang="en-US" sz="2200" i="1" u="sng" dirty="0" smtClean="0">
                <a:solidFill>
                  <a:schemeClr val="bg1"/>
                </a:solidFill>
              </a:rPr>
              <a:t>16</a:t>
            </a:r>
            <a:r>
              <a:rPr lang="en-US" sz="2200" i="1" dirty="0" smtClean="0">
                <a:solidFill>
                  <a:schemeClr val="bg1"/>
                </a:solidFill>
              </a:rPr>
              <a:t>  </a:t>
            </a:r>
            <a:r>
              <a:rPr lang="en-US" sz="2200" i="1" u="sng" dirty="0" smtClean="0">
                <a:solidFill>
                  <a:schemeClr val="bg1"/>
                </a:solidFill>
              </a:rPr>
              <a:t>1Cor. 12:13</a:t>
            </a:r>
            <a:endParaRPr lang="en-US" sz="2200" i="1" u="sng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91744" y="4603940"/>
            <a:ext cx="7630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CLEANSES  </a:t>
            </a:r>
            <a:r>
              <a:rPr lang="en-US" sz="2200" i="1" dirty="0" smtClean="0">
                <a:solidFill>
                  <a:schemeClr val="bg1"/>
                </a:solidFill>
              </a:rPr>
              <a:t>Isa. 64:6  1John 1:7  </a:t>
            </a:r>
            <a:r>
              <a:rPr lang="en-US" sz="2200" i="1" u="sng" dirty="0" smtClean="0">
                <a:solidFill>
                  <a:schemeClr val="bg1"/>
                </a:solidFill>
              </a:rPr>
              <a:t>Acts 22:16</a:t>
            </a:r>
            <a:endParaRPr lang="en-US" sz="2200" i="1" u="sng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91743" y="4951356"/>
            <a:ext cx="7630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SAVES  </a:t>
            </a:r>
            <a:r>
              <a:rPr lang="en-US" sz="2200" i="1" dirty="0" smtClean="0">
                <a:solidFill>
                  <a:schemeClr val="bg1"/>
                </a:solidFill>
              </a:rPr>
              <a:t>Isa. 53:6  Rom. 5:9-10  </a:t>
            </a:r>
            <a:r>
              <a:rPr lang="en-US" sz="2200" i="1" u="sng" dirty="0" smtClean="0">
                <a:solidFill>
                  <a:schemeClr val="bg1"/>
                </a:solidFill>
              </a:rPr>
              <a:t>Mark 16:16</a:t>
            </a:r>
            <a:r>
              <a:rPr lang="en-US" sz="2200" i="1" dirty="0" smtClean="0">
                <a:solidFill>
                  <a:schemeClr val="bg1"/>
                </a:solidFill>
              </a:rPr>
              <a:t>  </a:t>
            </a:r>
            <a:r>
              <a:rPr lang="en-US" sz="2200" i="1" u="sng" dirty="0" smtClean="0">
                <a:solidFill>
                  <a:schemeClr val="bg1"/>
                </a:solidFill>
              </a:rPr>
              <a:t>1Peter 3:21</a:t>
            </a:r>
            <a:endParaRPr lang="en-US" sz="2200" i="1" u="sng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91744" y="5305292"/>
            <a:ext cx="6029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BRINGS PEACE </a:t>
            </a:r>
            <a:r>
              <a:rPr lang="en-US" sz="2200" i="1" dirty="0" smtClean="0">
                <a:solidFill>
                  <a:schemeClr val="bg1"/>
                </a:solidFill>
              </a:rPr>
              <a:t> Isa. 57:21  Col. 1:20  </a:t>
            </a:r>
            <a:r>
              <a:rPr lang="en-US" sz="2200" i="1" u="sng" dirty="0" smtClean="0">
                <a:solidFill>
                  <a:schemeClr val="bg1"/>
                </a:solidFill>
              </a:rPr>
              <a:t>1Peter 3:21 </a:t>
            </a:r>
            <a:endParaRPr lang="en-US" sz="2200" i="1" u="sng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85417" y="5653841"/>
            <a:ext cx="1664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</a:rPr>
              <a:t>THROUGH</a:t>
            </a:r>
          </a:p>
          <a:p>
            <a:pPr algn="ctr"/>
            <a:r>
              <a:rPr lang="en-US" sz="2400" b="1" i="1" dirty="0" smtClean="0">
                <a:solidFill>
                  <a:schemeClr val="bg1"/>
                </a:solidFill>
              </a:rPr>
              <a:t>BAPTISM</a:t>
            </a:r>
            <a:endParaRPr lang="en-US" sz="2200" b="1" i="1" u="sng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4801" y="324827"/>
            <a:ext cx="1902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POWER  POINTS: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06535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2" grpId="0"/>
      <p:bldP spid="20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20472</TotalTime>
  <Words>188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Dow</dc:creator>
  <cp:lastModifiedBy>Kyle Pope</cp:lastModifiedBy>
  <cp:revision>34</cp:revision>
  <dcterms:created xsi:type="dcterms:W3CDTF">2017-09-19T18:45:32Z</dcterms:created>
  <dcterms:modified xsi:type="dcterms:W3CDTF">2017-09-19T18:45:41Z</dcterms:modified>
</cp:coreProperties>
</file>