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48" r:id="rId1"/>
  </p:sldMasterIdLst>
  <p:sldIdLst>
    <p:sldId id="259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FFFF99"/>
  </p:clrMru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65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22889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0864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6944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816374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53550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57899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14116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088699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05080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1040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22885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1E5C5-33A1-4632-B344-E0FA7371B77C}" type="datetimeFigureOut">
              <a:rPr lang="en-US" smtClean="0"/>
              <a:pPr/>
              <a:t>9/19/17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8EC6-F44B-4334-8C9C-98FF467601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04474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6927" y="0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5345" y="748600"/>
            <a:ext cx="84308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</a:rPr>
              <a:t>THE POWER OF PRAYER</a:t>
            </a:r>
            <a:endParaRPr lang="en-US" sz="6600" b="1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98253" y="1730744"/>
            <a:ext cx="8137972" cy="1200329"/>
            <a:chOff x="612108" y="1337621"/>
            <a:chExt cx="8137972" cy="1200329"/>
          </a:xfrm>
        </p:grpSpPr>
        <p:sp>
          <p:nvSpPr>
            <p:cNvPr id="3" name="TextBox 2"/>
            <p:cNvSpPr txBox="1"/>
            <p:nvPr/>
          </p:nvSpPr>
          <p:spPr>
            <a:xfrm>
              <a:off x="1064671" y="1337621"/>
              <a:ext cx="768540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THE SCRIPTURES DEMONSTRATE THE POWER OF PRAYER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Explosion 1 6"/>
            <p:cNvSpPr/>
            <p:nvPr/>
          </p:nvSpPr>
          <p:spPr>
            <a:xfrm>
              <a:off x="612108" y="1508386"/>
              <a:ext cx="474116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4988770" y="2356766"/>
            <a:ext cx="32676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solidFill>
                  <a:schemeClr val="bg1"/>
                </a:solidFill>
              </a:rPr>
              <a:t>Matt. 18:19; 21:22  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John 14:13; 15:7  </a:t>
            </a:r>
          </a:p>
          <a:p>
            <a:r>
              <a:rPr lang="en-US" sz="2400" i="1" dirty="0" smtClean="0">
                <a:solidFill>
                  <a:schemeClr val="bg1"/>
                </a:solidFill>
              </a:rPr>
              <a:t>1John 5:14  James 5:16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586345" y="3768911"/>
            <a:ext cx="4632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FERVENT </a:t>
            </a:r>
            <a:r>
              <a:rPr lang="en-US" sz="2400" i="1" dirty="0" smtClean="0">
                <a:solidFill>
                  <a:schemeClr val="bg1"/>
                </a:solidFill>
              </a:rPr>
              <a:t> Luke 22:44  Gen. 32:7-11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86346" y="4202592"/>
            <a:ext cx="46326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RIGHTEOUS  </a:t>
            </a:r>
            <a:r>
              <a:rPr lang="en-US" sz="2400" i="1" dirty="0" smtClean="0">
                <a:solidFill>
                  <a:schemeClr val="bg1"/>
                </a:solidFill>
              </a:rPr>
              <a:t>Prov. 28:9  John 9:31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1586345" y="4633089"/>
            <a:ext cx="76667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AVAILS MUCH  </a:t>
            </a:r>
            <a:r>
              <a:rPr lang="en-US" sz="2400" i="1" dirty="0" smtClean="0">
                <a:solidFill>
                  <a:schemeClr val="bg1"/>
                </a:solidFill>
              </a:rPr>
              <a:t>2Cor. 12:7-9</a:t>
            </a:r>
            <a:endParaRPr lang="en-US" sz="2400" i="1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408320" y="381000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40653576"/>
      </p:ext>
    </p:extLst>
  </p:cSld>
  <p:clrMapOvr>
    <a:masterClrMapping/>
  </p:clrMapOvr>
  <p:transition spd="slow">
    <p:cover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7" grpId="0"/>
      <p:bldP spid="12" grpId="0"/>
      <p:bldP spid="31" grpId="0"/>
      <p:bldP spid="3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6927" y="0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5345" y="748600"/>
            <a:ext cx="84308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</a:rPr>
              <a:t>THE POWER OF PRAYER</a:t>
            </a:r>
            <a:endParaRPr lang="en-US" sz="6600" b="1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98253" y="1730744"/>
            <a:ext cx="8137972" cy="1200329"/>
            <a:chOff x="612108" y="1337621"/>
            <a:chExt cx="8137972" cy="1200329"/>
          </a:xfrm>
        </p:grpSpPr>
        <p:sp>
          <p:nvSpPr>
            <p:cNvPr id="3" name="TextBox 2"/>
            <p:cNvSpPr txBox="1"/>
            <p:nvPr/>
          </p:nvSpPr>
          <p:spPr>
            <a:xfrm>
              <a:off x="1064671" y="1337621"/>
              <a:ext cx="768540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THE SCRIPTURES DEMONSTRATE THE POWER OF PRAYER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Explosion 1 6"/>
            <p:cNvSpPr/>
            <p:nvPr/>
          </p:nvSpPr>
          <p:spPr>
            <a:xfrm>
              <a:off x="612108" y="1508386"/>
              <a:ext cx="474116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408320" y="381000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12698" y="2861116"/>
            <a:ext cx="6398292" cy="646331"/>
            <a:chOff x="612108" y="3005611"/>
            <a:chExt cx="6398292" cy="646331"/>
          </a:xfrm>
        </p:grpSpPr>
        <p:sp>
          <p:nvSpPr>
            <p:cNvPr id="14" name="TextBox 13"/>
            <p:cNvSpPr txBox="1"/>
            <p:nvPr/>
          </p:nvSpPr>
          <p:spPr>
            <a:xfrm>
              <a:off x="1053868" y="3005611"/>
              <a:ext cx="59565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BIBLE EXAMPLES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Explosion 1 14"/>
            <p:cNvSpPr/>
            <p:nvPr/>
          </p:nvSpPr>
          <p:spPr>
            <a:xfrm>
              <a:off x="612108" y="3176377"/>
              <a:ext cx="448687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498769" y="3496552"/>
            <a:ext cx="50679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ELIJAH  </a:t>
            </a:r>
            <a:r>
              <a:rPr lang="en-US" sz="2400" i="1" dirty="0" smtClean="0">
                <a:solidFill>
                  <a:schemeClr val="bg1"/>
                </a:solidFill>
              </a:rPr>
              <a:t> </a:t>
            </a:r>
            <a:r>
              <a:rPr lang="en-US" sz="2200" i="1" dirty="0" smtClean="0">
                <a:solidFill>
                  <a:schemeClr val="bg1"/>
                </a:solidFill>
              </a:rPr>
              <a:t> James 5:17-18  cf. 1Kings 17, 18</a:t>
            </a:r>
            <a:endParaRPr lang="en-US" sz="2200" i="1" u="sng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98769" y="3958217"/>
            <a:ext cx="337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HEZEKIAH</a:t>
            </a:r>
            <a:r>
              <a:rPr lang="en-US" sz="2400" i="1" dirty="0" smtClean="0">
                <a:solidFill>
                  <a:schemeClr val="bg1"/>
                </a:solidFill>
              </a:rPr>
              <a:t>   </a:t>
            </a:r>
            <a:r>
              <a:rPr lang="en-US" sz="2200" i="1" dirty="0" smtClean="0">
                <a:solidFill>
                  <a:schemeClr val="bg1"/>
                </a:solidFill>
              </a:rPr>
              <a:t>2Kings 19, 20</a:t>
            </a:r>
            <a:endParaRPr lang="en-US" sz="2200" i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9338714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tx1">
            <a:lumMod val="95000"/>
            <a:lumOff val="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-6927" y="0"/>
            <a:ext cx="9144000" cy="6858000"/>
          </a:xfrm>
          <a:prstGeom prst="rect">
            <a:avLst/>
          </a:prstGeom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305345" y="748600"/>
            <a:ext cx="84308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b="1" dirty="0" smtClean="0">
                <a:solidFill>
                  <a:schemeClr val="bg1"/>
                </a:solidFill>
              </a:rPr>
              <a:t>THE POWER OF PRAYER</a:t>
            </a:r>
            <a:endParaRPr lang="en-US" sz="6600" b="1" dirty="0">
              <a:solidFill>
                <a:schemeClr val="bg1"/>
              </a:solidFill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598253" y="1730744"/>
            <a:ext cx="8137972" cy="1200329"/>
            <a:chOff x="612108" y="1337621"/>
            <a:chExt cx="8137972" cy="1200329"/>
          </a:xfrm>
        </p:grpSpPr>
        <p:sp>
          <p:nvSpPr>
            <p:cNvPr id="3" name="TextBox 2"/>
            <p:cNvSpPr txBox="1"/>
            <p:nvPr/>
          </p:nvSpPr>
          <p:spPr>
            <a:xfrm>
              <a:off x="1064671" y="1337621"/>
              <a:ext cx="768540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THE SCRIPTURES DEMONSTRATE THE POWER OF PRAYER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7" name="Explosion 1 6"/>
            <p:cNvSpPr/>
            <p:nvPr/>
          </p:nvSpPr>
          <p:spPr>
            <a:xfrm>
              <a:off x="612108" y="1508386"/>
              <a:ext cx="474116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Rectangle 10"/>
          <p:cNvSpPr/>
          <p:nvPr/>
        </p:nvSpPr>
        <p:spPr>
          <a:xfrm>
            <a:off x="408320" y="381000"/>
            <a:ext cx="19023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POWER  POINTS: </a:t>
            </a:r>
            <a:endParaRPr lang="en-US" b="1" dirty="0">
              <a:solidFill>
                <a:schemeClr val="bg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12698" y="2861116"/>
            <a:ext cx="6398292" cy="646331"/>
            <a:chOff x="612108" y="3005611"/>
            <a:chExt cx="6398292" cy="646331"/>
          </a:xfrm>
        </p:grpSpPr>
        <p:sp>
          <p:nvSpPr>
            <p:cNvPr id="14" name="TextBox 13"/>
            <p:cNvSpPr txBox="1"/>
            <p:nvPr/>
          </p:nvSpPr>
          <p:spPr>
            <a:xfrm>
              <a:off x="1053868" y="3005611"/>
              <a:ext cx="59565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BIBLE EXAMPLES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15" name="Explosion 1 14"/>
            <p:cNvSpPr/>
            <p:nvPr/>
          </p:nvSpPr>
          <p:spPr>
            <a:xfrm>
              <a:off x="612108" y="3176377"/>
              <a:ext cx="448687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1461801" y="4843605"/>
            <a:ext cx="33541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STRENGTHENS </a:t>
            </a:r>
            <a:r>
              <a:rPr lang="en-US" sz="2200" i="1" dirty="0" smtClean="0">
                <a:solidFill>
                  <a:schemeClr val="bg1"/>
                </a:solidFill>
              </a:rPr>
              <a:t> Eph. 3:16</a:t>
            </a:r>
            <a:endParaRPr lang="en-US" sz="2200" i="1" u="sng" dirty="0">
              <a:solidFill>
                <a:schemeClr val="bg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461800" y="5305270"/>
            <a:ext cx="3704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TRANSFORMS </a:t>
            </a:r>
            <a:r>
              <a:rPr lang="en-US" sz="2200" i="1" dirty="0" smtClean="0">
                <a:solidFill>
                  <a:schemeClr val="bg1"/>
                </a:solidFill>
              </a:rPr>
              <a:t>Luke 9:28-29</a:t>
            </a:r>
            <a:endParaRPr lang="en-US" sz="2200" i="1" u="sng" dirty="0">
              <a:solidFill>
                <a:schemeClr val="bg1"/>
              </a:solidFill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640407" y="3429000"/>
            <a:ext cx="6398292" cy="646331"/>
            <a:chOff x="612108" y="3005611"/>
            <a:chExt cx="6398292" cy="646331"/>
          </a:xfrm>
        </p:grpSpPr>
        <p:sp>
          <p:nvSpPr>
            <p:cNvPr id="22" name="TextBox 21"/>
            <p:cNvSpPr txBox="1"/>
            <p:nvPr/>
          </p:nvSpPr>
          <p:spPr>
            <a:xfrm>
              <a:off x="1053868" y="3005611"/>
              <a:ext cx="5956532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smtClean="0">
                  <a:solidFill>
                    <a:schemeClr val="bg1"/>
                  </a:solidFill>
                </a:rPr>
                <a:t>THE POWER OF PRAYER</a:t>
              </a:r>
              <a:endParaRPr lang="en-US" sz="3600" b="1" dirty="0">
                <a:solidFill>
                  <a:schemeClr val="bg1"/>
                </a:solidFill>
              </a:endParaRPr>
            </a:p>
          </p:txBody>
        </p:sp>
        <p:sp>
          <p:nvSpPr>
            <p:cNvPr id="23" name="Explosion 1 22"/>
            <p:cNvSpPr/>
            <p:nvPr/>
          </p:nvSpPr>
          <p:spPr>
            <a:xfrm>
              <a:off x="612108" y="3176377"/>
              <a:ext cx="448687" cy="304800"/>
            </a:xfrm>
            <a:prstGeom prst="irregularSeal1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417567" y="4050326"/>
            <a:ext cx="3519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ENLIGHTENS </a:t>
            </a:r>
            <a:r>
              <a:rPr lang="en-US" sz="2200" i="1" dirty="0" smtClean="0">
                <a:solidFill>
                  <a:schemeClr val="bg1"/>
                </a:solidFill>
              </a:rPr>
              <a:t> James 1:5-6</a:t>
            </a:r>
            <a:endParaRPr lang="en-US" sz="2200" i="1" u="sng" dirty="0">
              <a:solidFill>
                <a:schemeClr val="bg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33819" y="4427592"/>
            <a:ext cx="337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ENRICHES  </a:t>
            </a:r>
            <a:r>
              <a:rPr lang="en-US" sz="2200" i="1" dirty="0" smtClean="0">
                <a:solidFill>
                  <a:schemeClr val="bg1"/>
                </a:solidFill>
              </a:rPr>
              <a:t>Matt. 7:7-11</a:t>
            </a:r>
            <a:endParaRPr lang="en-US" sz="2200" i="1" u="sng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166157" y="4843604"/>
            <a:ext cx="36857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CONTINUES </a:t>
            </a:r>
            <a:r>
              <a:rPr lang="en-US" sz="2200" i="1" dirty="0" smtClean="0">
                <a:solidFill>
                  <a:schemeClr val="bg1"/>
                </a:solidFill>
              </a:rPr>
              <a:t> John 17:20-21</a:t>
            </a:r>
            <a:endParaRPr lang="en-US" sz="2200" i="1" u="sng" dirty="0">
              <a:solidFill>
                <a:schemeClr val="bg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166157" y="5305269"/>
            <a:ext cx="37043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PARDONS </a:t>
            </a:r>
            <a:r>
              <a:rPr lang="en-US" sz="2200" i="1" dirty="0" smtClean="0">
                <a:solidFill>
                  <a:schemeClr val="bg1"/>
                </a:solidFill>
              </a:rPr>
              <a:t>Matt. 6:12</a:t>
            </a:r>
            <a:endParaRPr lang="en-US" sz="2200" i="1" u="sng" dirty="0">
              <a:solidFill>
                <a:schemeClr val="bg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21924" y="4050325"/>
            <a:ext cx="351900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BRINGS PEACE </a:t>
            </a:r>
            <a:r>
              <a:rPr lang="en-US" sz="2200" i="1" dirty="0" smtClean="0">
                <a:solidFill>
                  <a:schemeClr val="bg1"/>
                </a:solidFill>
              </a:rPr>
              <a:t> Phil. 4:6-7</a:t>
            </a:r>
            <a:endParaRPr lang="en-US" sz="2200" i="1" u="sng" dirty="0">
              <a:solidFill>
                <a:schemeClr val="bg1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38176" y="4427591"/>
            <a:ext cx="33727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bg1"/>
                </a:solidFill>
              </a:rPr>
              <a:t>REVIVES  </a:t>
            </a:r>
            <a:r>
              <a:rPr lang="en-US" sz="2200" i="1" dirty="0" smtClean="0">
                <a:solidFill>
                  <a:schemeClr val="bg1"/>
                </a:solidFill>
              </a:rPr>
              <a:t>Hab. 3:2</a:t>
            </a:r>
            <a:endParaRPr lang="en-US" sz="2200" i="1" u="sng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6286484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31003</TotalTime>
  <Words>180</Words>
  <Application>Microsoft Macintosh PowerPoint</Application>
  <PresentationFormat>On-screen Show (4:3)</PresentationFormat>
  <Paragraphs>28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 Dow</dc:creator>
  <cp:lastModifiedBy>Kyle Pope</cp:lastModifiedBy>
  <cp:revision>42</cp:revision>
  <dcterms:created xsi:type="dcterms:W3CDTF">2017-09-19T18:45:46Z</dcterms:created>
  <dcterms:modified xsi:type="dcterms:W3CDTF">2017-09-19T18:45:52Z</dcterms:modified>
</cp:coreProperties>
</file>