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9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9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288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864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694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637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355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789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11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869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508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040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288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447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6927" y="0"/>
            <a:ext cx="9144000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5345" y="748600"/>
            <a:ext cx="843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THE POWER OF PRAYER</a:t>
            </a:r>
            <a:endParaRPr lang="en-US" sz="6600" b="1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98253" y="1730744"/>
            <a:ext cx="8137972" cy="1200329"/>
            <a:chOff x="612108" y="1337621"/>
            <a:chExt cx="8137972" cy="1200329"/>
          </a:xfrm>
        </p:grpSpPr>
        <p:sp>
          <p:nvSpPr>
            <p:cNvPr id="3" name="TextBox 2"/>
            <p:cNvSpPr txBox="1"/>
            <p:nvPr/>
          </p:nvSpPr>
          <p:spPr>
            <a:xfrm>
              <a:off x="1064671" y="1337621"/>
              <a:ext cx="768540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THE SCRIPTURES DEMONSTRATE THE POWER OF PRAYER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Explosion 1 6"/>
            <p:cNvSpPr/>
            <p:nvPr/>
          </p:nvSpPr>
          <p:spPr>
            <a:xfrm>
              <a:off x="612108" y="1508386"/>
              <a:ext cx="474116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988770" y="2356766"/>
            <a:ext cx="3267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Matt. 18:19; 21:22  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John 14:13; 15:7  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1John 5:14  James 5:16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6345" y="3768911"/>
            <a:ext cx="463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FERVENT </a:t>
            </a:r>
            <a:r>
              <a:rPr lang="en-US" sz="2400" i="1" dirty="0" smtClean="0">
                <a:solidFill>
                  <a:schemeClr val="bg1"/>
                </a:solidFill>
              </a:rPr>
              <a:t> Luke 22:44  Gen. 32:7-11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86346" y="4202592"/>
            <a:ext cx="463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RIGHTEOUS  </a:t>
            </a:r>
            <a:r>
              <a:rPr lang="en-US" sz="2400" i="1" dirty="0" smtClean="0">
                <a:solidFill>
                  <a:schemeClr val="bg1"/>
                </a:solidFill>
              </a:rPr>
              <a:t>Prov. 28:9  John 9:31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86345" y="4633089"/>
            <a:ext cx="7666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AVAILS MUCH  </a:t>
            </a:r>
            <a:r>
              <a:rPr lang="en-US" sz="2400" i="1" dirty="0" smtClean="0">
                <a:solidFill>
                  <a:schemeClr val="bg1"/>
                </a:solidFill>
              </a:rPr>
              <a:t>2Cor. 12:7-9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8320" y="381000"/>
            <a:ext cx="1902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POWER  POINTS: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0653576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2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6927" y="0"/>
            <a:ext cx="9144000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5345" y="748600"/>
            <a:ext cx="843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THE POWER OF PRAYER</a:t>
            </a:r>
            <a:endParaRPr lang="en-US" sz="6600" b="1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98253" y="1730744"/>
            <a:ext cx="8137972" cy="1200329"/>
            <a:chOff x="612108" y="1337621"/>
            <a:chExt cx="8137972" cy="1200329"/>
          </a:xfrm>
        </p:grpSpPr>
        <p:sp>
          <p:nvSpPr>
            <p:cNvPr id="3" name="TextBox 2"/>
            <p:cNvSpPr txBox="1"/>
            <p:nvPr/>
          </p:nvSpPr>
          <p:spPr>
            <a:xfrm>
              <a:off x="1064671" y="1337621"/>
              <a:ext cx="768540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THE SCRIPTURES DEMONSTRATE THE POWER OF PRAYER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Explosion 1 6"/>
            <p:cNvSpPr/>
            <p:nvPr/>
          </p:nvSpPr>
          <p:spPr>
            <a:xfrm>
              <a:off x="612108" y="1508386"/>
              <a:ext cx="474116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08320" y="381000"/>
            <a:ext cx="1902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POWER  POINTS: 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12698" y="2861116"/>
            <a:ext cx="6398292" cy="646331"/>
            <a:chOff x="612108" y="3005611"/>
            <a:chExt cx="6398292" cy="646331"/>
          </a:xfrm>
        </p:grpSpPr>
        <p:sp>
          <p:nvSpPr>
            <p:cNvPr id="14" name="TextBox 13"/>
            <p:cNvSpPr txBox="1"/>
            <p:nvPr/>
          </p:nvSpPr>
          <p:spPr>
            <a:xfrm>
              <a:off x="1053868" y="3005611"/>
              <a:ext cx="59565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BIBLE EXAMPLES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Explosion 1 14"/>
            <p:cNvSpPr/>
            <p:nvPr/>
          </p:nvSpPr>
          <p:spPr>
            <a:xfrm>
              <a:off x="612108" y="3176377"/>
              <a:ext cx="448687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498769" y="3496552"/>
            <a:ext cx="506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ELIJAH  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200" i="1" dirty="0" smtClean="0">
                <a:solidFill>
                  <a:schemeClr val="bg1"/>
                </a:solidFill>
              </a:rPr>
              <a:t> James 5:17-18  cf. 1Kings 17, 18</a:t>
            </a:r>
            <a:endParaRPr lang="en-US" sz="2200" i="1" u="sng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98769" y="3958217"/>
            <a:ext cx="337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HEZEKIAH</a:t>
            </a:r>
            <a:r>
              <a:rPr lang="en-US" sz="2400" i="1" dirty="0" smtClean="0">
                <a:solidFill>
                  <a:schemeClr val="bg1"/>
                </a:solidFill>
              </a:rPr>
              <a:t>   </a:t>
            </a:r>
            <a:r>
              <a:rPr lang="en-US" sz="2200" i="1" dirty="0" smtClean="0">
                <a:solidFill>
                  <a:schemeClr val="bg1"/>
                </a:solidFill>
              </a:rPr>
              <a:t>2Kings 19, 20</a:t>
            </a:r>
            <a:endParaRPr lang="en-US" sz="2200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33871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6927" y="0"/>
            <a:ext cx="9144000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5345" y="748600"/>
            <a:ext cx="843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THE POWER OF PRAYER</a:t>
            </a:r>
            <a:endParaRPr lang="en-US" sz="6600" b="1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98253" y="1730744"/>
            <a:ext cx="8137972" cy="1200329"/>
            <a:chOff x="612108" y="1337621"/>
            <a:chExt cx="8137972" cy="1200329"/>
          </a:xfrm>
        </p:grpSpPr>
        <p:sp>
          <p:nvSpPr>
            <p:cNvPr id="3" name="TextBox 2"/>
            <p:cNvSpPr txBox="1"/>
            <p:nvPr/>
          </p:nvSpPr>
          <p:spPr>
            <a:xfrm>
              <a:off x="1064671" y="1337621"/>
              <a:ext cx="768540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THE SCRIPTURES DEMONSTRATE THE POWER OF PRAYER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Explosion 1 6"/>
            <p:cNvSpPr/>
            <p:nvPr/>
          </p:nvSpPr>
          <p:spPr>
            <a:xfrm>
              <a:off x="612108" y="1508386"/>
              <a:ext cx="474116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08320" y="381000"/>
            <a:ext cx="1902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POWER  POINTS: 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12698" y="2861116"/>
            <a:ext cx="6398292" cy="646331"/>
            <a:chOff x="612108" y="3005611"/>
            <a:chExt cx="6398292" cy="646331"/>
          </a:xfrm>
        </p:grpSpPr>
        <p:sp>
          <p:nvSpPr>
            <p:cNvPr id="14" name="TextBox 13"/>
            <p:cNvSpPr txBox="1"/>
            <p:nvPr/>
          </p:nvSpPr>
          <p:spPr>
            <a:xfrm>
              <a:off x="1053868" y="3005611"/>
              <a:ext cx="59565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BIBLE EXAMPLES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Explosion 1 14"/>
            <p:cNvSpPr/>
            <p:nvPr/>
          </p:nvSpPr>
          <p:spPr>
            <a:xfrm>
              <a:off x="612108" y="3176377"/>
              <a:ext cx="448687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461801" y="4843605"/>
            <a:ext cx="3354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STRENGTHENS </a:t>
            </a:r>
            <a:r>
              <a:rPr lang="en-US" sz="2200" i="1" dirty="0" smtClean="0">
                <a:solidFill>
                  <a:schemeClr val="bg1"/>
                </a:solidFill>
              </a:rPr>
              <a:t> Eph. 3:16</a:t>
            </a:r>
            <a:endParaRPr lang="en-US" sz="2200" i="1" u="sng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61800" y="5305270"/>
            <a:ext cx="3704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TRANSFORMS </a:t>
            </a:r>
            <a:r>
              <a:rPr lang="en-US" sz="2200" i="1" dirty="0" smtClean="0">
                <a:solidFill>
                  <a:schemeClr val="bg1"/>
                </a:solidFill>
              </a:rPr>
              <a:t>Luke 9:28-29</a:t>
            </a:r>
            <a:endParaRPr lang="en-US" sz="2200" i="1" u="sng" dirty="0">
              <a:solidFill>
                <a:schemeClr val="bg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40407" y="3429000"/>
            <a:ext cx="6398292" cy="646331"/>
            <a:chOff x="612108" y="3005611"/>
            <a:chExt cx="6398292" cy="646331"/>
          </a:xfrm>
        </p:grpSpPr>
        <p:sp>
          <p:nvSpPr>
            <p:cNvPr id="22" name="TextBox 21"/>
            <p:cNvSpPr txBox="1"/>
            <p:nvPr/>
          </p:nvSpPr>
          <p:spPr>
            <a:xfrm>
              <a:off x="1053868" y="3005611"/>
              <a:ext cx="59565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THE POWER OF PRAYER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Explosion 1 22"/>
            <p:cNvSpPr/>
            <p:nvPr/>
          </p:nvSpPr>
          <p:spPr>
            <a:xfrm>
              <a:off x="612108" y="3176377"/>
              <a:ext cx="448687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417567" y="4050326"/>
            <a:ext cx="3519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ENLIGHTENS </a:t>
            </a:r>
            <a:r>
              <a:rPr lang="en-US" sz="2200" i="1" dirty="0" smtClean="0">
                <a:solidFill>
                  <a:schemeClr val="bg1"/>
                </a:solidFill>
              </a:rPr>
              <a:t> James 1:5-6</a:t>
            </a:r>
            <a:endParaRPr lang="en-US" sz="2200" i="1" u="sng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33819" y="4427592"/>
            <a:ext cx="337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ENRICHES  </a:t>
            </a:r>
            <a:r>
              <a:rPr lang="en-US" sz="2200" i="1" dirty="0" smtClean="0">
                <a:solidFill>
                  <a:schemeClr val="bg1"/>
                </a:solidFill>
              </a:rPr>
              <a:t>Matt. 7:7-11</a:t>
            </a:r>
            <a:endParaRPr lang="en-US" sz="2200" i="1" u="sng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6157" y="4843604"/>
            <a:ext cx="3685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CONTINUES </a:t>
            </a:r>
            <a:r>
              <a:rPr lang="en-US" sz="2200" i="1" dirty="0" smtClean="0">
                <a:solidFill>
                  <a:schemeClr val="bg1"/>
                </a:solidFill>
              </a:rPr>
              <a:t> John 17:20-21</a:t>
            </a:r>
            <a:endParaRPr lang="en-US" sz="2200" i="1" u="sng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66157" y="5305269"/>
            <a:ext cx="3704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PARDONS </a:t>
            </a:r>
            <a:r>
              <a:rPr lang="en-US" sz="2200" i="1" dirty="0" smtClean="0">
                <a:solidFill>
                  <a:schemeClr val="bg1"/>
                </a:solidFill>
              </a:rPr>
              <a:t>Matt. 6:12</a:t>
            </a:r>
            <a:endParaRPr lang="en-US" sz="2200" i="1" u="sng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21924" y="4050325"/>
            <a:ext cx="3519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BRINGS PEACE </a:t>
            </a:r>
            <a:r>
              <a:rPr lang="en-US" sz="2200" i="1" dirty="0" smtClean="0">
                <a:solidFill>
                  <a:schemeClr val="bg1"/>
                </a:solidFill>
              </a:rPr>
              <a:t> Phil. 4:6-7</a:t>
            </a:r>
            <a:endParaRPr lang="en-US" sz="2200" i="1" u="sng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38176" y="4427591"/>
            <a:ext cx="337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REVIVES  </a:t>
            </a:r>
            <a:r>
              <a:rPr lang="en-US" sz="2200" i="1" dirty="0" smtClean="0">
                <a:solidFill>
                  <a:schemeClr val="bg1"/>
                </a:solidFill>
              </a:rPr>
              <a:t>Hab. 3:2</a:t>
            </a:r>
            <a:endParaRPr lang="en-US" sz="2200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86484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31003</TotalTime>
  <Words>180</Words>
  <Application>Microsoft Macintosh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Dow</dc:creator>
  <cp:lastModifiedBy>Kyle Pope</cp:lastModifiedBy>
  <cp:revision>42</cp:revision>
  <dcterms:created xsi:type="dcterms:W3CDTF">2017-09-19T18:45:46Z</dcterms:created>
  <dcterms:modified xsi:type="dcterms:W3CDTF">2017-09-19T18:45:52Z</dcterms:modified>
</cp:coreProperties>
</file>