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<p14:section name="Default Section" id="{F5E1205E-6B7D-4521-A0C3-EDE0943D04E2}">
          <p14:sldIdLst>
            <p14:sldId id="256"/>
            <p14:sldId id="259"/>
            <p14:sldId id="260"/>
          </p14:sldIdLst>
        </p14:section>
        <p14:section name="Untitled Section" id="{CB1EDA8A-875E-4C74-A9AC-5A96C99F6D5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99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28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864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694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637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355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789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11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869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508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040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88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447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6927" y="-20782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35063" y="746600"/>
            <a:ext cx="86600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THE </a:t>
            </a:r>
            <a:r>
              <a:rPr lang="en-US" sz="5000" b="1" dirty="0" smtClean="0">
                <a:solidFill>
                  <a:schemeClr val="bg1"/>
                </a:solidFill>
              </a:rPr>
              <a:t>POWER</a:t>
            </a:r>
            <a:r>
              <a:rPr lang="en-US" sz="3600" b="1" dirty="0" smtClean="0">
                <a:solidFill>
                  <a:schemeClr val="bg1"/>
                </a:solidFill>
              </a:rPr>
              <a:t> OF THE </a:t>
            </a:r>
            <a:r>
              <a:rPr lang="en-US" sz="5000" b="1" dirty="0" smtClean="0">
                <a:solidFill>
                  <a:schemeClr val="bg1"/>
                </a:solidFill>
              </a:rPr>
              <a:t>RESURRECTION</a:t>
            </a:r>
            <a:endParaRPr lang="en-US" sz="5000" b="1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52223" y="1560613"/>
            <a:ext cx="5088451" cy="646331"/>
            <a:chOff x="612108" y="1337621"/>
            <a:chExt cx="5088451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1107006" y="1337621"/>
              <a:ext cx="45935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What Gives It POWER?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612108" y="1508386"/>
              <a:ext cx="474116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82648" y="2164102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FULFILLED PROPHECY </a:t>
            </a:r>
            <a:r>
              <a:rPr lang="en-US" sz="2400" i="1" dirty="0" smtClean="0">
                <a:solidFill>
                  <a:schemeClr val="bg1"/>
                </a:solidFill>
              </a:rPr>
              <a:t> Acts 2:22-31  Psa. 16:8-11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82648" y="2527005"/>
            <a:ext cx="4198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EYEWITNESSES  </a:t>
            </a:r>
            <a:r>
              <a:rPr lang="en-US" sz="2400" i="1" dirty="0" smtClean="0">
                <a:solidFill>
                  <a:schemeClr val="bg1"/>
                </a:solidFill>
              </a:rPr>
              <a:t>Acts 1:3; 2:32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182648" y="288499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EMPTY TOMB </a:t>
            </a:r>
            <a:r>
              <a:rPr lang="en-US" sz="2400" i="1" dirty="0" smtClean="0">
                <a:solidFill>
                  <a:schemeClr val="bg1"/>
                </a:solidFill>
              </a:rPr>
              <a:t>Luke 24:1-3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04818" y="304798"/>
            <a:ext cx="299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Philippians 3:10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82647" y="3180640"/>
            <a:ext cx="7772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PAUL’S CONVERSION </a:t>
            </a:r>
            <a:r>
              <a:rPr lang="en-US" sz="2400" i="1" dirty="0" smtClean="0">
                <a:solidFill>
                  <a:schemeClr val="bg1"/>
                </a:solidFill>
              </a:rPr>
              <a:t>1Cor.15:8  Acts 8:3</a:t>
            </a:r>
            <a:r>
              <a:rPr lang="en-US" sz="2400" i="1" dirty="0">
                <a:solidFill>
                  <a:schemeClr val="bg1"/>
                </a:solidFill>
              </a:rPr>
              <a:t>; </a:t>
            </a:r>
            <a:r>
              <a:rPr lang="en-US" sz="2400" i="1" dirty="0" smtClean="0">
                <a:solidFill>
                  <a:schemeClr val="bg1"/>
                </a:solidFill>
              </a:rPr>
              <a:t>26:10-11 1Tim</a:t>
            </a:r>
            <a:r>
              <a:rPr lang="en-US" sz="2400" i="1" dirty="0">
                <a:solidFill>
                  <a:schemeClr val="bg1"/>
                </a:solidFill>
              </a:rPr>
              <a:t>. 1:13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95703" y="3642305"/>
            <a:ext cx="5891242" cy="646331"/>
            <a:chOff x="612108" y="1337621"/>
            <a:chExt cx="5891242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1107006" y="1337621"/>
              <a:ext cx="539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How Does It Have Power?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Explosion 1 15"/>
            <p:cNvSpPr/>
            <p:nvPr/>
          </p:nvSpPr>
          <p:spPr>
            <a:xfrm>
              <a:off x="612108" y="1508386"/>
              <a:ext cx="474116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166519" y="4184114"/>
            <a:ext cx="7348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PROVES JESUS’ CLAIMS </a:t>
            </a:r>
            <a:r>
              <a:rPr lang="en-US" sz="2400" i="1" dirty="0" smtClean="0">
                <a:solidFill>
                  <a:schemeClr val="bg1"/>
                </a:solidFill>
              </a:rPr>
              <a:t> Rom. 1:4  John 2:19; 10:17-18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66519" y="4547017"/>
            <a:ext cx="7119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ASSURES OUR SALVATION </a:t>
            </a:r>
            <a:r>
              <a:rPr lang="en-US" sz="2400" i="1" dirty="0" smtClean="0">
                <a:solidFill>
                  <a:schemeClr val="bg1"/>
                </a:solidFill>
              </a:rPr>
              <a:t>Rom. </a:t>
            </a:r>
            <a:r>
              <a:rPr lang="en-US" sz="2400" i="1" smtClean="0">
                <a:solidFill>
                  <a:schemeClr val="bg1"/>
                </a:solidFill>
              </a:rPr>
              <a:t>4:25  Acts </a:t>
            </a:r>
            <a:r>
              <a:rPr lang="en-US" sz="2400" i="1" dirty="0" smtClean="0">
                <a:solidFill>
                  <a:schemeClr val="bg1"/>
                </a:solidFill>
              </a:rPr>
              <a:t>1:3; 2:32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66519" y="4905002"/>
            <a:ext cx="7119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BASIS OF NEW LIFE </a:t>
            </a:r>
            <a:r>
              <a:rPr lang="en-US" sz="2400" i="1" dirty="0" smtClean="0">
                <a:solidFill>
                  <a:schemeClr val="bg1"/>
                </a:solidFill>
              </a:rPr>
              <a:t>Rom. 6:3-4, 10-12  Col. 3:1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66519" y="5296251"/>
            <a:ext cx="7576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HOPE </a:t>
            </a:r>
            <a:r>
              <a:rPr lang="en-US" sz="2400" i="1" dirty="0" smtClean="0">
                <a:solidFill>
                  <a:schemeClr val="bg1"/>
                </a:solidFill>
              </a:rPr>
              <a:t>Phil. 3:11  John 5:28-29 1Peter 1:3  Rev. 1:18 1Cor. 15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66519" y="5617847"/>
            <a:ext cx="7576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COMFORT  </a:t>
            </a:r>
            <a:r>
              <a:rPr lang="en-US" sz="2400" i="1" dirty="0" smtClean="0">
                <a:solidFill>
                  <a:schemeClr val="bg1"/>
                </a:solidFill>
              </a:rPr>
              <a:t>1Thess. 4:13-18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82648" y="6027008"/>
            <a:ext cx="7576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ASSURES JUDGMENT TO COME  </a:t>
            </a:r>
            <a:r>
              <a:rPr lang="en-US" sz="2400" i="1" dirty="0" smtClean="0">
                <a:solidFill>
                  <a:schemeClr val="bg1"/>
                </a:solidFill>
              </a:rPr>
              <a:t>Acts 17:30-31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17587" y="309781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0653576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31" grpId="0"/>
      <p:bldP spid="32" grpId="0"/>
      <p:bldP spid="13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31307</TotalTime>
  <Words>174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Dow</dc:creator>
  <cp:lastModifiedBy>Kyle Pope</cp:lastModifiedBy>
  <cp:revision>45</cp:revision>
  <dcterms:created xsi:type="dcterms:W3CDTF">2017-09-19T18:45:56Z</dcterms:created>
  <dcterms:modified xsi:type="dcterms:W3CDTF">2017-09-19T18:46:04Z</dcterms:modified>
</cp:coreProperties>
</file>