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81673" autoAdjust="0"/>
  </p:normalViewPr>
  <p:slideViewPr>
    <p:cSldViewPr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864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94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637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355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789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11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69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508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4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88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44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2515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204" y="1417998"/>
            <a:ext cx="8636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</a:rPr>
              <a:t>THE </a:t>
            </a:r>
            <a:r>
              <a:rPr lang="en-US" sz="4200" b="1" u="sng" dirty="0" smtClean="0">
                <a:solidFill>
                  <a:schemeClr val="bg1"/>
                </a:solidFill>
              </a:rPr>
              <a:t>POWER</a:t>
            </a:r>
            <a:r>
              <a:rPr lang="en-US" sz="4200" b="1" dirty="0" smtClean="0">
                <a:solidFill>
                  <a:schemeClr val="bg1"/>
                </a:solidFill>
              </a:rPr>
              <a:t> OF THE SECOND COMING</a:t>
            </a:r>
            <a:endParaRPr lang="en-US" sz="4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486" y="572518"/>
            <a:ext cx="8556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Old Testament Foretold The Coming Of Christ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Gen. 3:15; 12:2-3; 49:10  Deut. 18:18-19  2Sam. 7:12-16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48286" y="2175234"/>
            <a:ext cx="6296458" cy="646331"/>
            <a:chOff x="297873" y="1765994"/>
            <a:chExt cx="6415925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0" y="1765994"/>
              <a:ext cx="59795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Promised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628775" y="2650799"/>
            <a:ext cx="6940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MANNER: 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Personal, Visible, Audible, Unknown Time,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                   </a:t>
            </a:r>
            <a:r>
              <a:rPr lang="en-US" sz="2400" dirty="0" smtClean="0">
                <a:solidFill>
                  <a:schemeClr val="bg1"/>
                </a:solidFill>
              </a:rPr>
              <a:t>Power &amp; Glory,  Accompanied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74173" y="3343612"/>
            <a:ext cx="2238234" cy="646331"/>
            <a:chOff x="733566" y="2953435"/>
            <a:chExt cx="2238234" cy="646331"/>
          </a:xfrm>
        </p:grpSpPr>
        <p:sp>
          <p:nvSpPr>
            <p:cNvPr id="13" name="TextBox 12"/>
            <p:cNvSpPr txBox="1"/>
            <p:nvPr/>
          </p:nvSpPr>
          <p:spPr>
            <a:xfrm>
              <a:off x="1161857" y="2953435"/>
              <a:ext cx="18099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Purpose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Explosion 1 13"/>
            <p:cNvSpPr/>
            <p:nvPr/>
          </p:nvSpPr>
          <p:spPr>
            <a:xfrm>
              <a:off x="733566" y="3124200"/>
              <a:ext cx="448687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654662" y="3819177"/>
            <a:ext cx="750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NOT: </a:t>
            </a:r>
            <a:r>
              <a:rPr lang="en-US" sz="2400" dirty="0" smtClean="0">
                <a:solidFill>
                  <a:schemeClr val="bg1"/>
                </a:solidFill>
              </a:rPr>
              <a:t> For A Second Chance, Set Up Kingdom in Jerusalem 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54662" y="4245975"/>
            <a:ext cx="6940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TO: </a:t>
            </a:r>
            <a:r>
              <a:rPr lang="en-US" sz="2400" dirty="0" smtClean="0">
                <a:solidFill>
                  <a:schemeClr val="bg1"/>
                </a:solidFill>
              </a:rPr>
              <a:t> Raise The Dead,  Judge &amp; Separate All Nations,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 Reward &amp; Condemn 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58737" y="4946043"/>
            <a:ext cx="2238234" cy="646331"/>
            <a:chOff x="830162" y="4677405"/>
            <a:chExt cx="2238234" cy="646331"/>
          </a:xfrm>
        </p:grpSpPr>
        <p:sp>
          <p:nvSpPr>
            <p:cNvPr id="22" name="TextBox 21"/>
            <p:cNvSpPr txBox="1"/>
            <p:nvPr/>
          </p:nvSpPr>
          <p:spPr>
            <a:xfrm>
              <a:off x="1258453" y="4677405"/>
              <a:ext cx="18099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Power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Explosion 1 22"/>
            <p:cNvSpPr/>
            <p:nvPr/>
          </p:nvSpPr>
          <p:spPr>
            <a:xfrm>
              <a:off x="830162" y="4848170"/>
              <a:ext cx="448687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739226" y="5421608"/>
            <a:ext cx="5909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Comforts, Patience, Strength, Purifies, Warns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05327" y="5879093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ARE </a:t>
            </a:r>
            <a:r>
              <a:rPr lang="en-US" sz="4000" b="1" u="sng" dirty="0" smtClean="0">
                <a:solidFill>
                  <a:schemeClr val="bg1"/>
                </a:solidFill>
              </a:rPr>
              <a:t>YOU</a:t>
            </a:r>
            <a:r>
              <a:rPr lang="en-US" sz="4000" b="1" dirty="0" smtClean="0">
                <a:solidFill>
                  <a:schemeClr val="bg1"/>
                </a:solidFill>
              </a:rPr>
              <a:t> READY?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5870" y="298156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04875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  <p:bldP spid="15" grpId="0"/>
      <p:bldP spid="19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10971</TotalTime>
  <Words>108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Dow</dc:creator>
  <cp:lastModifiedBy>Kyle Pope</cp:lastModifiedBy>
  <cp:revision>32</cp:revision>
  <dcterms:created xsi:type="dcterms:W3CDTF">2017-09-19T18:46:09Z</dcterms:created>
  <dcterms:modified xsi:type="dcterms:W3CDTF">2017-09-19T18:46:16Z</dcterms:modified>
</cp:coreProperties>
</file>