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6D2C16-FE4B-9F4E-861D-516C92C22160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36B7F7-DD87-5B40-A6DA-2AF9B25E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-20000"/>
          </a:blip>
          <a:stretch>
            <a:fillRect/>
          </a:stretch>
        </p:blipFill>
        <p:spPr>
          <a:xfrm>
            <a:off x="-6350" y="0"/>
            <a:ext cx="91567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22300"/>
            <a:ext cx="8229600" cy="579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ctr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ctr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ctr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ctr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ctr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000" dirty="0" smtClean="0"/>
              <a:t>1 Corinthians 12:12-26</a:t>
            </a:r>
            <a:endParaRPr lang="en-US" sz="5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000" dirty="0" smtClean="0"/>
              <a:t>The Challenge</a:t>
            </a:r>
          </a:p>
          <a:p>
            <a:pPr>
              <a:buNone/>
            </a:pPr>
            <a:r>
              <a:rPr lang="en-US" sz="3600" dirty="0" smtClean="0"/>
              <a:t>Some feel inferior (12:15-17)</a:t>
            </a:r>
          </a:p>
          <a:p>
            <a:pPr>
              <a:buNone/>
            </a:pPr>
            <a:r>
              <a:rPr lang="en-US" sz="3600" dirty="0" smtClean="0"/>
              <a:t>Some feel superior (12:21-24)</a:t>
            </a:r>
          </a:p>
          <a:p>
            <a:pPr>
              <a:buNone/>
            </a:pPr>
            <a:r>
              <a:rPr lang="en-US" sz="3600" dirty="0" smtClean="0"/>
              <a:t>God made them all (12:24-25, 18)</a:t>
            </a:r>
          </a:p>
          <a:p>
            <a:r>
              <a:rPr lang="en-US" sz="3000" dirty="0" smtClean="0"/>
              <a:t>All have different abilities (12:4-11)</a:t>
            </a:r>
          </a:p>
          <a:p>
            <a:r>
              <a:rPr lang="en-US" sz="3000" dirty="0" smtClean="0"/>
              <a:t>God expects them to be used (Matt. 25:14-30; Rom. 12:4-8)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000" dirty="0" smtClean="0"/>
              <a:t>Where Do I Fit In?</a:t>
            </a:r>
          </a:p>
          <a:p>
            <a:pPr>
              <a:buNone/>
            </a:pPr>
            <a:r>
              <a:rPr lang="en-US" sz="3600" dirty="0" smtClean="0"/>
              <a:t>Am I a hand? (Acts 9:36-41; Rom. 16:22)</a:t>
            </a:r>
          </a:p>
          <a:p>
            <a:pPr>
              <a:buNone/>
            </a:pPr>
            <a:r>
              <a:rPr lang="en-US" sz="3600" dirty="0" smtClean="0"/>
              <a:t>Am I a foot? (Phil. 4:18; 2:25-30)</a:t>
            </a:r>
          </a:p>
          <a:p>
            <a:pPr>
              <a:buNone/>
            </a:pPr>
            <a:r>
              <a:rPr lang="en-US" sz="3600" dirty="0" smtClean="0"/>
              <a:t>Am I a heart? (Acts 4:36-37; 3 John 5-8)</a:t>
            </a:r>
          </a:p>
          <a:p>
            <a:pPr>
              <a:buNone/>
            </a:pPr>
            <a:r>
              <a:rPr lang="en-US" sz="3600" dirty="0" smtClean="0"/>
              <a:t>Am I a mouth? </a:t>
            </a:r>
            <a:r>
              <a:rPr lang="en-US" sz="3600" smtClean="0"/>
              <a:t>(Acts 9:10-12, 17-18; 18:24-28).</a:t>
            </a:r>
            <a:endParaRPr lang="en-US" sz="3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162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3</cp:revision>
  <cp:lastPrinted>2017-06-25T12:21:19Z</cp:lastPrinted>
  <dcterms:created xsi:type="dcterms:W3CDTF">2017-06-26T04:39:52Z</dcterms:created>
  <dcterms:modified xsi:type="dcterms:W3CDTF">2017-06-26T04:40:12Z</dcterms:modified>
</cp:coreProperties>
</file>