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slides/slide9.xml" ContentType="application/vnd.openxmlformats-officedocument.presentationml.slide+xml"/>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14.xml" ContentType="application/vnd.openxmlformats-officedocument.presentationml.slideLayout+xml"/>
  <Override PartName="/ppt/slideLayouts/slideLayout6.xml" ContentType="application/vnd.openxmlformats-officedocument.presentationml.slideLayout+xml"/>
  <Override PartName="/ppt/slides/slide5.xml" ContentType="application/vnd.openxmlformats-officedocument.presentationml.slide+xml"/>
  <Override PartName="/ppt/slideLayouts/slideLayout12.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15.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Layouts/slideLayout13.xml" ContentType="application/vnd.openxmlformats-officedocument.presentationml.slideLayout+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4317" r:id="rId1"/>
  </p:sldMasterIdLst>
  <p:sldIdLst>
    <p:sldId id="257" r:id="rId2"/>
    <p:sldId id="258" r:id="rId3"/>
    <p:sldId id="259" r:id="rId4"/>
    <p:sldId id="260" r:id="rId5"/>
    <p:sldId id="261" r:id="rId6"/>
    <p:sldId id="262" r:id="rId7"/>
    <p:sldId id="263" r:id="rId8"/>
    <p:sldId id="264" r:id="rId9"/>
    <p:sldId id="265"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9838" autoAdjust="0"/>
  </p:normalViewPr>
  <p:slideViewPr>
    <p:cSldViewPr snapToGrid="0" snapToObjects="1">
      <p:cViewPr varScale="1">
        <p:scale>
          <a:sx n="105" d="100"/>
          <a:sy n="105" d="100"/>
        </p:scale>
        <p:origin x="-3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9" name="Rectangle 8"/>
          <p:cNvSpPr/>
          <p:nvPr/>
        </p:nvSpPr>
        <p:spPr>
          <a:xfrm>
            <a:off x="646113" y="1447800"/>
            <a:ext cx="7851775" cy="3200400"/>
          </a:xfrm>
          <a:prstGeom prst="rect">
            <a:avLst/>
          </a:prstGeom>
          <a:noFill/>
        </p:spPr>
        <p:style>
          <a:lnRef idx="1">
            <a:schemeClr val="dk1"/>
          </a:lnRef>
          <a:fillRef idx="3">
            <a:schemeClr val="dk1"/>
          </a:fillRef>
          <a:effectRef idx="2">
            <a:schemeClr val="dk1"/>
          </a:effectRef>
          <a:fontRef idx="minor">
            <a:schemeClr val="lt1"/>
          </a:fontRef>
        </p:style>
        <p:txBody>
          <a:bodyPr rtlCol="0" anchor="ctr"/>
          <a:lstStyle/>
          <a:p>
            <a:pPr algn="ctr"/>
            <a:endParaRPr/>
          </a:p>
        </p:txBody>
      </p:sp>
      <p:sp>
        <p:nvSpPr>
          <p:cNvPr id="2" name="Title 1"/>
          <p:cNvSpPr>
            <a:spLocks noGrp="1"/>
          </p:cNvSpPr>
          <p:nvPr>
            <p:ph type="ctrTitle"/>
          </p:nvPr>
        </p:nvSpPr>
        <p:spPr>
          <a:xfrm>
            <a:off x="658813" y="1537447"/>
            <a:ext cx="7826281" cy="1627093"/>
          </a:xfrm>
        </p:spPr>
        <p:txBody>
          <a:bodyPr vert="horz" lIns="91440" tIns="45720" rIns="91440" bIns="45720" rtlCol="0" anchor="b" anchorCtr="0">
            <a:noAutofit/>
          </a:bodyPr>
          <a:lstStyle>
            <a:lvl1pPr algn="ctr" defTabSz="914400" rtl="0" eaLnBrk="1" latinLnBrk="0" hangingPunct="1">
              <a:spcBef>
                <a:spcPct val="0"/>
              </a:spcBef>
              <a:buNone/>
              <a:defRPr sz="5400" kern="1200">
                <a:gradFill>
                  <a:gsLst>
                    <a:gs pos="0">
                      <a:schemeClr val="tx1">
                        <a:lumMod val="85000"/>
                      </a:schemeClr>
                    </a:gs>
                    <a:gs pos="100000">
                      <a:schemeClr val="tx1"/>
                    </a:gs>
                  </a:gsLst>
                  <a:lin ang="16200000" scaled="1"/>
                </a:gra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658813" y="3218329"/>
            <a:ext cx="7826281" cy="860611"/>
          </a:xfrm>
        </p:spPr>
        <p:txBody>
          <a:bodyPr vert="horz" lIns="91440" tIns="45720" rIns="91440" bIns="45720" rtlCol="0">
            <a:normAutofit/>
          </a:bodyPr>
          <a:lstStyle>
            <a:lvl1pPr marL="0" indent="0" algn="ctr" defTabSz="914400" rtl="0" eaLnBrk="1" latinLnBrk="0" hangingPunct="1">
              <a:lnSpc>
                <a:spcPct val="100000"/>
              </a:lnSpc>
              <a:spcBef>
                <a:spcPts val="300"/>
              </a:spcBef>
              <a:buFont typeface="Wingdings 2" pitchFamily="18" charset="2"/>
              <a:buNone/>
              <a:defRPr sz="1800" kern="1200">
                <a:gradFill>
                  <a:gsLst>
                    <a:gs pos="0">
                      <a:schemeClr val="tx1">
                        <a:lumMod val="85000"/>
                      </a:schemeClr>
                    </a:gs>
                    <a:gs pos="100000">
                      <a:schemeClr val="tx1"/>
                    </a:gs>
                  </a:gsLst>
                  <a:lin ang="16200000" scaled="1"/>
                </a:gra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196F663E-5ED1-47B2-8DFB-BADDA486BF96}" type="datetimeFigureOut">
              <a:rPr lang="en-US" smtClean="0"/>
              <a:pPr/>
              <a:t>9/3/17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D441ED-22D9-48D6-AD92-DEFB122789E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62856" y="1600200"/>
            <a:ext cx="3931920" cy="566738"/>
          </a:xfrm>
        </p:spPr>
        <p:txBody>
          <a:bodyPr vert="horz" lIns="91440" tIns="45720" rIns="91440" bIns="45720" rtlCol="0" anchor="b" anchorCtr="0">
            <a:normAutofit/>
          </a:bodyPr>
          <a:lstStyle>
            <a:lvl1pPr algn="l" defTabSz="914400" rtl="0" eaLnBrk="1" latinLnBrk="0" hangingPunct="1">
              <a:spcBef>
                <a:spcPct val="0"/>
              </a:spcBef>
              <a:buNone/>
              <a:defRPr sz="2400" b="0" kern="120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621792" y="457200"/>
            <a:ext cx="3474720" cy="510235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4562856" y="2240280"/>
            <a:ext cx="3931920" cy="2103120"/>
          </a:xfrm>
        </p:spPr>
        <p:txBody>
          <a:bodyPr vert="horz" lIns="91440" tIns="45720" rIns="91440" bIns="45720" rtlCol="0">
            <a:normAutofit/>
          </a:bodyPr>
          <a:lstStyle>
            <a:lvl1pPr marL="0" indent="0">
              <a:buNone/>
              <a:defRPr sz="1400" b="0" kern="1200">
                <a:solidFill>
                  <a:schemeClr val="tx1"/>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spcBef>
                <a:spcPts val="2000"/>
              </a:spcBef>
              <a:buFont typeface="Wingdings 2" pitchFamily="18" charset="2"/>
              <a:buNone/>
            </a:pPr>
            <a:r>
              <a:rPr lang="en-US" smtClean="0"/>
              <a:t>Click to edit Master text styles</a:t>
            </a: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above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282575" y="458788"/>
            <a:ext cx="8577263"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2 Pictures with Caption">
    <p:spTree>
      <p:nvGrpSpPr>
        <p:cNvPr id="1" name=""/>
        <p:cNvGrpSpPr/>
        <p:nvPr/>
      </p:nvGrpSpPr>
      <p:grpSpPr>
        <a:xfrm>
          <a:off x="0" y="0"/>
          <a:ext cx="0" cy="0"/>
          <a:chOff x="0" y="0"/>
          <a:chExt cx="0" cy="0"/>
        </a:xfrm>
      </p:grpSpPr>
      <p:sp>
        <p:nvSpPr>
          <p:cNvPr id="11" name="Picture Placeholder 2"/>
          <p:cNvSpPr>
            <a:spLocks noGrp="1"/>
          </p:cNvSpPr>
          <p:nvPr>
            <p:ph type="pic" idx="14"/>
          </p:nvPr>
        </p:nvSpPr>
        <p:spPr>
          <a:xfrm>
            <a:off x="4745038"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3" name="Picture Placeholder 2"/>
          <p:cNvSpPr>
            <a:spLocks noGrp="1"/>
          </p:cNvSpPr>
          <p:nvPr>
            <p:ph type="pic" idx="1"/>
          </p:nvPr>
        </p:nvSpPr>
        <p:spPr>
          <a:xfrm>
            <a:off x="282575" y="458788"/>
            <a:ext cx="4114800" cy="3884612"/>
          </a:xfrm>
          <a:noFill/>
          <a:ln w="44450">
            <a:solidFill>
              <a:schemeClr val="bg1"/>
            </a:solidFill>
            <a:miter lim="800000"/>
          </a:ln>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282575" y="4920520"/>
            <a:ext cx="3931920" cy="1353312"/>
          </a:xfrm>
        </p:spPr>
        <p:txBody>
          <a:bodyPr anchor="t" anchorCtr="0">
            <a:normAutofit/>
          </a:bodyPr>
          <a:lstStyle>
            <a:lvl1pPr algn="l">
              <a:defRPr sz="2400" b="0"/>
            </a:lvl1pPr>
          </a:lstStyle>
          <a:p>
            <a:r>
              <a:rPr lang="en-US" smtClean="0"/>
              <a:t>Click to edit Master title style</a:t>
            </a:r>
            <a:endParaRP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Video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2575" y="4920520"/>
            <a:ext cx="3931920" cy="566738"/>
          </a:xfrm>
        </p:spPr>
        <p:txBody>
          <a:bodyPr anchor="b">
            <a:normAutofit/>
          </a:bodyPr>
          <a:lstStyle>
            <a:lvl1pPr algn="l">
              <a:defRPr sz="2400" b="0"/>
            </a:lvl1pPr>
          </a:lstStyle>
          <a:p>
            <a:r>
              <a:rPr lang="en-US" smtClean="0"/>
              <a:t>Click to edit Master title style</a:t>
            </a:r>
            <a:endParaRPr/>
          </a:p>
        </p:txBody>
      </p:sp>
      <p:sp>
        <p:nvSpPr>
          <p:cNvPr id="4" name="Text Placeholder 3"/>
          <p:cNvSpPr>
            <a:spLocks noGrp="1"/>
          </p:cNvSpPr>
          <p:nvPr>
            <p:ph type="body" sz="half" idx="2"/>
          </p:nvPr>
        </p:nvSpPr>
        <p:spPr>
          <a:xfrm>
            <a:off x="282575" y="5563458"/>
            <a:ext cx="3931920" cy="652462"/>
          </a:xfrm>
        </p:spPr>
        <p:txBody>
          <a:bodyPr/>
          <a:lstStyle>
            <a:lvl1pPr marL="0" indent="0" algn="l">
              <a:spcBef>
                <a:spcPts val="300"/>
              </a:spcBef>
              <a:buNone/>
              <a:defRPr sz="14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8" name="Text Placeholder 3"/>
          <p:cNvSpPr>
            <a:spLocks noGrp="1"/>
          </p:cNvSpPr>
          <p:nvPr>
            <p:ph type="body" sz="half" idx="13"/>
          </p:nvPr>
        </p:nvSpPr>
        <p:spPr>
          <a:xfrm>
            <a:off x="4927918" y="4899025"/>
            <a:ext cx="3931920" cy="1352458"/>
          </a:xfrm>
        </p:spPr>
        <p:txBody>
          <a:bodyPr>
            <a:normAutofit/>
          </a:bodyPr>
          <a:lstStyle>
            <a:lvl1pPr marL="0" indent="0" algn="l">
              <a:lnSpc>
                <a:spcPct val="110000"/>
              </a:lnSpc>
              <a:spcBef>
                <a:spcPts val="300"/>
              </a:spcBef>
              <a:buNone/>
              <a:defRPr sz="12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Freeform 9"/>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Media Placeholder 11"/>
          <p:cNvSpPr>
            <a:spLocks noGrp="1"/>
          </p:cNvSpPr>
          <p:nvPr>
            <p:ph type="media" sz="quarter" idx="14"/>
          </p:nvPr>
        </p:nvSpPr>
        <p:spPr>
          <a:xfrm>
            <a:off x="282575" y="458788"/>
            <a:ext cx="8577263" cy="3849624"/>
          </a:xfrm>
          <a:noFill/>
          <a:ln w="44450">
            <a:solidFill>
              <a:schemeClr val="bg1"/>
            </a:solidFill>
            <a:miter lim="800000"/>
          </a:ln>
          <a:effectLst/>
        </p:spPr>
        <p:style>
          <a:lnRef idx="1">
            <a:schemeClr val="dk1"/>
          </a:lnRef>
          <a:fillRef idx="3">
            <a:schemeClr val="dk1"/>
          </a:fillRef>
          <a:effectRef idx="2">
            <a:schemeClr val="dk1"/>
          </a:effectRef>
          <a:fontRef idx="none"/>
        </p:style>
        <p:txBody>
          <a:bodyPr vert="horz" lIns="91440" tIns="45720" rIns="91440" bIns="45720" rtlCol="0">
            <a:normAutofit/>
          </a:bodyPr>
          <a:lstStyle>
            <a:lvl1pPr marL="349250" indent="-349250" algn="l" defTabSz="914400" rtl="0" eaLnBrk="1" latinLnBrk="0" hangingPunct="1">
              <a:spcBef>
                <a:spcPts val="2000"/>
              </a:spcBef>
              <a:buFont typeface="Wingdings 2" pitchFamily="18" charset="2"/>
              <a:buNone/>
              <a:defRPr sz="2000" kern="1200">
                <a:solidFill>
                  <a:schemeClr val="tx1"/>
                </a:solidFill>
                <a:latin typeface="+mn-lt"/>
                <a:ea typeface="+mn-ea"/>
                <a:cs typeface="+mn-cs"/>
              </a:defRPr>
            </a:lvl1pPr>
          </a:lstStyle>
          <a:p>
            <a:r>
              <a:rPr lang="en-US" smtClean="0"/>
              <a:t>Click icon to add media</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C296F4-86DC-7F47-AA10-90E9E0EADC83}" type="datetimeFigureOut">
              <a:rPr lang="en-US" smtClean="0"/>
              <a:pPr/>
              <a:t>9/3/17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44ED-5844-8A40-B313-4F2C9E93D357}" type="slidenum">
              <a:rPr lang="en-US" smtClean="0"/>
              <a:pPr/>
              <a:t>‹#›</a:t>
            </a:fld>
            <a:endParaRPr lang="en-US"/>
          </a:p>
        </p:txBody>
      </p:sp>
      <p:sp>
        <p:nvSpPr>
          <p:cNvPr id="7" name="Freeform 6"/>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91400" y="458788"/>
            <a:ext cx="1447800" cy="5792787"/>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641350" y="458788"/>
            <a:ext cx="6521450" cy="57927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C296F4-86DC-7F47-AA10-90E9E0EADC83}" type="datetimeFigureOut">
              <a:rPr lang="en-US" smtClean="0"/>
              <a:pPr/>
              <a:t>9/3/17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44ED-5844-8A40-B313-4F2C9E93D357}" type="slidenum">
              <a:rPr lang="en-US" smtClean="0"/>
              <a:pPr/>
              <a:t>‹#›</a:t>
            </a:fld>
            <a:endParaRPr lang="en-US"/>
          </a:p>
        </p:txBody>
      </p:sp>
      <p:sp>
        <p:nvSpPr>
          <p:cNvPr id="7" name="Freeform 6"/>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2DC296F4-86DC-7F47-AA10-90E9E0EADC83}" type="datetimeFigureOut">
              <a:rPr lang="en-US" smtClean="0"/>
              <a:pPr/>
              <a:t>9/3/17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44ED-5844-8A40-B313-4F2C9E93D357}"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Title Slide with Picture">
    <p:spTree>
      <p:nvGrpSpPr>
        <p:cNvPr id="1" name=""/>
        <p:cNvGrpSpPr/>
        <p:nvPr/>
      </p:nvGrpSpPr>
      <p:grpSpPr>
        <a:xfrm>
          <a:off x="0" y="0"/>
          <a:ext cx="0" cy="0"/>
          <a:chOff x="0" y="0"/>
          <a:chExt cx="0" cy="0"/>
        </a:xfrm>
      </p:grpSpPr>
      <p:sp>
        <p:nvSpPr>
          <p:cNvPr id="8" name="Picture Placeholder 7"/>
          <p:cNvSpPr>
            <a:spLocks noGrp="1"/>
          </p:cNvSpPr>
          <p:nvPr>
            <p:ph type="pic" sz="quarter" idx="13"/>
          </p:nvPr>
        </p:nvSpPr>
        <p:spPr>
          <a:xfrm>
            <a:off x="2371725" y="381000"/>
            <a:ext cx="4400550" cy="3048000"/>
          </a:xfrm>
          <a:noFill/>
          <a:ln w="44450">
            <a:solidFill>
              <a:schemeClr val="bg1"/>
            </a:solidFill>
            <a:miter lim="800000"/>
          </a:ln>
        </p:spPr>
        <p:style>
          <a:lnRef idx="1">
            <a:schemeClr val="dk1"/>
          </a:lnRef>
          <a:fillRef idx="3">
            <a:schemeClr val="dk1"/>
          </a:fillRef>
          <a:effectRef idx="2">
            <a:schemeClr val="dk1"/>
          </a:effectRef>
          <a:fontRef idx="none"/>
        </p:style>
        <p:txBody>
          <a:bodyPr>
            <a:normAutofit/>
          </a:bodyPr>
          <a:lstStyle>
            <a:lvl1pPr>
              <a:buNone/>
              <a:defRPr sz="2000"/>
            </a:lvl1pPr>
          </a:lstStyle>
          <a:p>
            <a:r>
              <a:rPr lang="en-US" smtClean="0"/>
              <a:t>Click icon to add picture</a:t>
            </a:r>
            <a:endParaRPr/>
          </a:p>
        </p:txBody>
      </p:sp>
      <p:sp>
        <p:nvSpPr>
          <p:cNvPr id="2" name="Title 1"/>
          <p:cNvSpPr>
            <a:spLocks noGrp="1"/>
          </p:cNvSpPr>
          <p:nvPr>
            <p:ph type="ctrTitle"/>
          </p:nvPr>
        </p:nvSpPr>
        <p:spPr>
          <a:xfrm>
            <a:off x="641350" y="4146363"/>
            <a:ext cx="7856538" cy="1470025"/>
          </a:xfrm>
        </p:spPr>
        <p:txBody>
          <a:bodyPr>
            <a:noAutofit/>
          </a:bodyPr>
          <a:lstStyle>
            <a:lvl1pPr>
              <a:defRPr sz="5400"/>
            </a:lvl1pPr>
          </a:lstStyle>
          <a:p>
            <a:r>
              <a:rPr lang="en-US" smtClean="0"/>
              <a:t>Click to edit Master title style</a:t>
            </a:r>
            <a:endParaRPr/>
          </a:p>
        </p:txBody>
      </p:sp>
      <p:sp>
        <p:nvSpPr>
          <p:cNvPr id="3" name="Subtitle 2"/>
          <p:cNvSpPr>
            <a:spLocks noGrp="1"/>
          </p:cNvSpPr>
          <p:nvPr>
            <p:ph type="subTitle" idx="1"/>
          </p:nvPr>
        </p:nvSpPr>
        <p:spPr>
          <a:xfrm>
            <a:off x="641350" y="5620871"/>
            <a:ext cx="7856538" cy="614081"/>
          </a:xfrm>
        </p:spPr>
        <p:txBody>
          <a:bodyPr>
            <a:normAutofit/>
          </a:bodyPr>
          <a:lstStyle>
            <a:lvl1pPr marL="0" indent="0" algn="ctr">
              <a:lnSpc>
                <a:spcPct val="100000"/>
              </a:lnSpc>
              <a:spcBef>
                <a:spcPts val="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2DC296F4-86DC-7F47-AA10-90E9E0EADC83}" type="datetimeFigureOut">
              <a:rPr lang="en-US" smtClean="0"/>
              <a:pPr/>
              <a:t>9/3/17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9744ED-5844-8A40-B313-4F2C9E93D35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017059"/>
            <a:ext cx="7772400" cy="1655064"/>
          </a:xfrm>
        </p:spPr>
        <p:txBody>
          <a:bodyPr vert="horz" lIns="91440" tIns="45720" rIns="91440" bIns="45720" rtlCol="0" anchor="b" anchorCtr="0">
            <a:noAutofit/>
          </a:bodyPr>
          <a:lstStyle>
            <a:lvl1pPr algn="ctr" defTabSz="914400" rtl="0" eaLnBrk="1" latinLnBrk="0" hangingPunct="1">
              <a:spcBef>
                <a:spcPct val="0"/>
              </a:spcBef>
              <a:buNone/>
              <a:defRPr sz="5400" b="0" kern="1200" cap="none"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685800" y="3662979"/>
            <a:ext cx="7772400" cy="1500187"/>
          </a:xfrm>
        </p:spPr>
        <p:txBody>
          <a:bodyPr vert="horz" lIns="91440" tIns="45720" rIns="91440" bIns="45720" rtlCol="0" anchor="t" anchorCtr="0">
            <a:normAutofit/>
          </a:bodyPr>
          <a:lstStyle>
            <a:lvl1pPr marL="0" indent="0" algn="ctr">
              <a:spcBef>
                <a:spcPts val="300"/>
              </a:spcBef>
              <a:buNone/>
              <a:defRPr sz="1800" kern="1200">
                <a:solidFill>
                  <a:schemeClr val="tx1">
                    <a:tint val="75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ctr" defTabSz="914400" rtl="0" eaLnBrk="1" latinLnBrk="0" hangingPunct="1">
              <a:lnSpc>
                <a:spcPts val="2000"/>
              </a:lnSpc>
              <a:spcBef>
                <a:spcPts val="2000"/>
              </a:spcBef>
              <a:buFont typeface="Wingdings 2" pitchFamily="18" charset="2"/>
              <a:buNone/>
            </a:pPr>
            <a:r>
              <a:rPr lang="en-US" smtClean="0"/>
              <a:t>Click to edit Master text styles</a:t>
            </a:r>
          </a:p>
        </p:txBody>
      </p:sp>
      <p:sp>
        <p:nvSpPr>
          <p:cNvPr id="4" name="Date Placeholder 3"/>
          <p:cNvSpPr>
            <a:spLocks noGrp="1"/>
          </p:cNvSpPr>
          <p:nvPr>
            <p:ph type="dt" sz="half" idx="10"/>
          </p:nvPr>
        </p:nvSpPr>
        <p:spPr/>
        <p:txBody>
          <a:bodyPr/>
          <a:lstStyle/>
          <a:p>
            <a:fld id="{72AAB499-F5DE-4BE5-BB26-90CC428051F7}" type="datetime1">
              <a:rPr lang="en-US" smtClean="0"/>
              <a:pPr/>
              <a:t>9/3/17</a:t>
            </a:fld>
            <a:endParaRPr lang="en-US"/>
          </a:p>
        </p:txBody>
      </p:sp>
      <p:sp>
        <p:nvSpPr>
          <p:cNvPr id="5" name="Footer Placeholder 4"/>
          <p:cNvSpPr>
            <a:spLocks noGrp="1"/>
          </p:cNvSpPr>
          <p:nvPr>
            <p:ph type="ftr" sz="quarter" idx="11"/>
          </p:nvPr>
        </p:nvSpPr>
        <p:spPr/>
        <p:txBody>
          <a:bodyPr/>
          <a:lstStyle/>
          <a:p>
            <a:r>
              <a:rPr lang="en-US" smtClean="0"/>
              <a:t>Sample footer text</a:t>
            </a:r>
            <a:endParaRPr lang="en-US"/>
          </a:p>
        </p:txBody>
      </p:sp>
      <p:sp>
        <p:nvSpPr>
          <p:cNvPr id="6" name="Slide Number Placeholder 5"/>
          <p:cNvSpPr>
            <a:spLocks noGrp="1"/>
          </p:cNvSpPr>
          <p:nvPr>
            <p:ph type="sldNum" sz="quarter" idx="12"/>
          </p:nvPr>
        </p:nvSpPr>
        <p:spPr/>
        <p:txBody>
          <a:bodyPr/>
          <a:lstStyle/>
          <a:p>
            <a:fld id="{09D441ED-22D9-48D6-AD92-DEFB122789E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641350"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749501" y="1600200"/>
            <a:ext cx="3749040" cy="4651375"/>
          </a:xfrm>
        </p:spPr>
        <p:txBody>
          <a:bodyPr>
            <a:normAutofit/>
          </a:bodyPr>
          <a:lstStyle>
            <a:lvl1pPr>
              <a:defRPr sz="24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16" name="Freeform 1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7" name="Freeform 1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41350"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41350"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752601" y="1532964"/>
            <a:ext cx="3749040" cy="833718"/>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2601" y="2362200"/>
            <a:ext cx="3749040" cy="3889375"/>
          </a:xfrm>
        </p:spPr>
        <p:txBody>
          <a:bodyPr>
            <a:normAutofit/>
          </a:bodyPr>
          <a:lstStyle>
            <a:lvl1pPr>
              <a:defRPr sz="2400"/>
            </a:lvl1pPr>
            <a:lvl2pPr>
              <a:defRPr sz="2200"/>
            </a:lvl2pPr>
            <a:lvl3pPr>
              <a:defRPr sz="20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2DC296F4-86DC-7F47-AA10-90E9E0EADC83}" type="datetimeFigureOut">
              <a:rPr lang="en-US" smtClean="0"/>
              <a:pPr/>
              <a:t>9/3/17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9744ED-5844-8A40-B313-4F2C9E93D357}" type="slidenum">
              <a:rPr lang="en-US" smtClean="0"/>
              <a:pPr/>
              <a:t>‹#›</a:t>
            </a:fld>
            <a:endParaRPr lang="en-US"/>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C296F4-86DC-7F47-AA10-90E9E0EADC83}" type="datetimeFigureOut">
              <a:rPr lang="en-US" smtClean="0"/>
              <a:pPr/>
              <a:t>9/3/17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9744ED-5844-8A40-B313-4F2C9E93D357}" type="slidenum">
              <a:rPr lang="en-US" smtClean="0"/>
              <a:pPr/>
              <a:t>‹#›</a:t>
            </a:fld>
            <a:endParaRPr lang="en-US"/>
          </a:p>
        </p:txBody>
      </p:sp>
      <p:sp>
        <p:nvSpPr>
          <p:cNvPr id="6" name="Freeform 5"/>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7" name="Freeform 6"/>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8" name="Freeform 7"/>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0" name="Freeform 9"/>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1" name="Freeform 10"/>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2" name="Freeform 11"/>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13" name="Freeform 12"/>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C296F4-86DC-7F47-AA10-90E9E0EADC83}" type="datetimeFigureOut">
              <a:rPr lang="en-US" smtClean="0"/>
              <a:pPr/>
              <a:t>9/3/17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9744ED-5844-8A40-B313-4F2C9E93D35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4340" y="802910"/>
            <a:ext cx="3474720" cy="1162050"/>
          </a:xfrm>
        </p:spPr>
        <p:txBody>
          <a:bodyPr anchor="b">
            <a:normAutofit/>
          </a:bodyPr>
          <a:lstStyle>
            <a:lvl1pPr algn="ctr">
              <a:defRPr sz="2400" b="0"/>
            </a:lvl1pPr>
          </a:lstStyle>
          <a:p>
            <a:r>
              <a:rPr lang="en-US" smtClean="0"/>
              <a:t>Click to edit Master title style</a:t>
            </a:r>
            <a:endParaRPr/>
          </a:p>
        </p:txBody>
      </p:sp>
      <p:sp>
        <p:nvSpPr>
          <p:cNvPr id="3" name="Content Placeholder 2"/>
          <p:cNvSpPr>
            <a:spLocks noGrp="1"/>
          </p:cNvSpPr>
          <p:nvPr>
            <p:ph idx="1"/>
          </p:nvPr>
        </p:nvSpPr>
        <p:spPr>
          <a:xfrm>
            <a:off x="4562010" y="449705"/>
            <a:ext cx="3931920" cy="5781388"/>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24340" y="2057399"/>
            <a:ext cx="3474720" cy="3733801"/>
          </a:xfrm>
        </p:spPr>
        <p:txBody>
          <a:bodyPr>
            <a:normAutofit/>
          </a:bodyPr>
          <a:lstStyle>
            <a:lvl1pPr marL="0" indent="0" algn="ctr">
              <a:lnSpc>
                <a:spcPct val="110000"/>
              </a:lnSpc>
              <a:buNone/>
              <a:defRPr sz="18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C296F4-86DC-7F47-AA10-90E9E0EADC83}" type="datetimeFigureOut">
              <a:rPr lang="en-US" smtClean="0"/>
              <a:pPr/>
              <a:t>9/3/17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9744ED-5844-8A40-B313-4F2C9E93D357}" type="slidenum">
              <a:rPr lang="en-US" smtClean="0"/>
              <a:pPr/>
              <a:t>‹#›</a:t>
            </a:fld>
            <a:endParaRPr lang="en-US"/>
          </a:p>
        </p:txBody>
      </p:sp>
      <p:sp>
        <p:nvSpPr>
          <p:cNvPr id="8" name="Freeform 7"/>
          <p:cNvSpPr/>
          <p:nvPr/>
        </p:nvSpPr>
        <p:spPr>
          <a:xfrm>
            <a:off x="280416" y="258580"/>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9" name="Freeform 8"/>
          <p:cNvSpPr/>
          <p:nvPr/>
        </p:nvSpPr>
        <p:spPr>
          <a:xfrm>
            <a:off x="280416" y="6399213"/>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41350" y="107576"/>
            <a:ext cx="7856538" cy="1310062"/>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618565" y="1600200"/>
            <a:ext cx="7878788" cy="463923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3505200" y="6356350"/>
            <a:ext cx="2133600" cy="365125"/>
          </a:xfrm>
          <a:prstGeom prst="rect">
            <a:avLst/>
          </a:prstGeom>
        </p:spPr>
        <p:txBody>
          <a:bodyPr vert="horz" lIns="0" tIns="45720" rIns="0" bIns="45720" rtlCol="0" anchor="ctr"/>
          <a:lstStyle>
            <a:lvl1pPr algn="ctr">
              <a:defRPr sz="1100">
                <a:solidFill>
                  <a:schemeClr val="tx1">
                    <a:lumMod val="75000"/>
                  </a:schemeClr>
                </a:solidFill>
              </a:defRPr>
            </a:lvl1pPr>
          </a:lstStyle>
          <a:p>
            <a:fld id="{2DC296F4-86DC-7F47-AA10-90E9E0EADC83}" type="datetimeFigureOut">
              <a:rPr lang="en-US" smtClean="0"/>
              <a:pPr/>
              <a:t>9/3/17</a:t>
            </a:fld>
            <a:endParaRPr lang="en-US"/>
          </a:p>
        </p:txBody>
      </p:sp>
      <p:sp>
        <p:nvSpPr>
          <p:cNvPr id="5" name="Footer Placeholder 4"/>
          <p:cNvSpPr>
            <a:spLocks noGrp="1"/>
          </p:cNvSpPr>
          <p:nvPr>
            <p:ph type="ftr" sz="quarter" idx="3"/>
          </p:nvPr>
        </p:nvSpPr>
        <p:spPr>
          <a:xfrm>
            <a:off x="280416" y="6356350"/>
            <a:ext cx="2895600" cy="365125"/>
          </a:xfrm>
          <a:prstGeom prst="rect">
            <a:avLst/>
          </a:prstGeom>
        </p:spPr>
        <p:txBody>
          <a:bodyPr vert="horz" lIns="0" tIns="45720" rIns="0" bIns="45720" rtlCol="0" anchor="ctr"/>
          <a:lstStyle>
            <a:lvl1pPr algn="l">
              <a:defRPr sz="1100">
                <a:solidFill>
                  <a:schemeClr val="tx1">
                    <a:lumMod val="75000"/>
                  </a:schemeClr>
                </a:solidFill>
              </a:defRPr>
            </a:lvl1pPr>
          </a:lstStyle>
          <a:p>
            <a:endParaRPr lang="en-US"/>
          </a:p>
        </p:txBody>
      </p:sp>
      <p:sp>
        <p:nvSpPr>
          <p:cNvPr id="6" name="Slide Number Placeholder 5"/>
          <p:cNvSpPr>
            <a:spLocks noGrp="1"/>
          </p:cNvSpPr>
          <p:nvPr>
            <p:ph type="sldNum" sz="quarter" idx="4"/>
          </p:nvPr>
        </p:nvSpPr>
        <p:spPr>
          <a:xfrm>
            <a:off x="8077200" y="6356350"/>
            <a:ext cx="762000" cy="365125"/>
          </a:xfrm>
          <a:prstGeom prst="rect">
            <a:avLst/>
          </a:prstGeom>
        </p:spPr>
        <p:txBody>
          <a:bodyPr vert="horz" lIns="0" tIns="45720" rIns="0" bIns="45720" rtlCol="0" anchor="ctr"/>
          <a:lstStyle>
            <a:lvl1pPr algn="r">
              <a:defRPr sz="1100">
                <a:solidFill>
                  <a:schemeClr val="tx1">
                    <a:lumMod val="75000"/>
                  </a:schemeClr>
                </a:solidFill>
              </a:defRPr>
            </a:lvl1pPr>
          </a:lstStyle>
          <a:p>
            <a:fld id="{F59744ED-5844-8A40-B313-4F2C9E93D357}"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4318" r:id="rId1"/>
    <p:sldLayoutId id="2147484319" r:id="rId2"/>
    <p:sldLayoutId id="2147484320" r:id="rId3"/>
    <p:sldLayoutId id="2147484321" r:id="rId4"/>
    <p:sldLayoutId id="2147484322" r:id="rId5"/>
    <p:sldLayoutId id="2147484323" r:id="rId6"/>
    <p:sldLayoutId id="2147484324" r:id="rId7"/>
    <p:sldLayoutId id="2147484325" r:id="rId8"/>
    <p:sldLayoutId id="2147484326" r:id="rId9"/>
    <p:sldLayoutId id="2147484327" r:id="rId10"/>
    <p:sldLayoutId id="2147484328" r:id="rId11"/>
    <p:sldLayoutId id="2147484329" r:id="rId12"/>
    <p:sldLayoutId id="2147484330" r:id="rId13"/>
    <p:sldLayoutId id="2147484331" r:id="rId14"/>
    <p:sldLayoutId id="2147484332" r:id="rId15"/>
  </p:sldLayoutIdLst>
  <p:timing>
    <p:tnLst>
      <p:par>
        <p:cTn id="1" dur="indefinite" restart="never" nodeType="tmRoot"/>
      </p:par>
    </p:tnLst>
  </p:timing>
  <p:txStyles>
    <p:titleStyle>
      <a:lvl1pPr algn="ctr" defTabSz="914400" rtl="0" eaLnBrk="1" latinLnBrk="0" hangingPunct="1">
        <a:spcBef>
          <a:spcPct val="0"/>
        </a:spcBef>
        <a:buNone/>
        <a:defRPr sz="4800" kern="1200">
          <a:solidFill>
            <a:schemeClr val="tx1"/>
          </a:solidFill>
          <a:latin typeface="+mj-lt"/>
          <a:ea typeface="+mj-ea"/>
          <a:cs typeface="+mj-cs"/>
        </a:defRPr>
      </a:lvl1pPr>
    </p:titleStyle>
    <p:bodyStyle>
      <a:lvl1pPr marL="349250" indent="-349250" algn="l" defTabSz="914400" rtl="0" eaLnBrk="1" latinLnBrk="0" hangingPunct="1">
        <a:spcBef>
          <a:spcPts val="2000"/>
        </a:spcBef>
        <a:buFont typeface="Wingdings 2" pitchFamily="18" charset="2"/>
        <a:buChar char=""/>
        <a:defRPr sz="2400" kern="1200">
          <a:solidFill>
            <a:schemeClr val="tx1"/>
          </a:solidFill>
          <a:latin typeface="+mn-lt"/>
          <a:ea typeface="+mn-ea"/>
          <a:cs typeface="+mn-cs"/>
        </a:defRPr>
      </a:lvl1pPr>
      <a:lvl2pPr marL="685800" indent="-336550" algn="l" defTabSz="914400" rtl="0" eaLnBrk="1" latinLnBrk="0" hangingPunct="1">
        <a:spcBef>
          <a:spcPts val="600"/>
        </a:spcBef>
        <a:buClr>
          <a:schemeClr val="tx1">
            <a:lumMod val="65000"/>
          </a:schemeClr>
        </a:buClr>
        <a:buFont typeface="Wingdings 2" pitchFamily="18" charset="2"/>
        <a:buChar char=""/>
        <a:defRPr sz="2200" kern="1200">
          <a:solidFill>
            <a:schemeClr val="tx1"/>
          </a:solidFill>
          <a:latin typeface="+mn-lt"/>
          <a:ea typeface="+mn-ea"/>
          <a:cs typeface="+mn-cs"/>
        </a:defRPr>
      </a:lvl2pPr>
      <a:lvl3pPr marL="968375" indent="-282575" algn="l" defTabSz="914400" rtl="0" eaLnBrk="1" latinLnBrk="0" hangingPunct="1">
        <a:spcBef>
          <a:spcPts val="600"/>
        </a:spcBef>
        <a:buFont typeface="Wingdings 2" pitchFamily="18" charset="2"/>
        <a:buChar char=""/>
        <a:defRPr sz="2000" kern="1200">
          <a:solidFill>
            <a:schemeClr val="tx1"/>
          </a:solidFill>
          <a:latin typeface="+mn-lt"/>
          <a:ea typeface="+mn-ea"/>
          <a:cs typeface="+mn-cs"/>
        </a:defRPr>
      </a:lvl3pPr>
      <a:lvl4pPr marL="1263650" indent="-295275" algn="l" defTabSz="914400" rtl="0" eaLnBrk="1" latinLnBrk="0" hangingPunct="1">
        <a:spcBef>
          <a:spcPts val="600"/>
        </a:spcBef>
        <a:buClr>
          <a:schemeClr val="tx1">
            <a:lumMod val="65000"/>
          </a:schemeClr>
        </a:buClr>
        <a:buFont typeface="Wingdings 2" pitchFamily="18" charset="2"/>
        <a:buChar char=""/>
        <a:defRPr sz="1800" kern="1200">
          <a:solidFill>
            <a:schemeClr val="tx1"/>
          </a:solidFill>
          <a:latin typeface="+mn-lt"/>
          <a:ea typeface="+mn-ea"/>
          <a:cs typeface="+mn-cs"/>
        </a:defRPr>
      </a:lvl4pPr>
      <a:lvl5pPr marL="1546225" indent="-282575" algn="l" defTabSz="914400" rtl="0" eaLnBrk="1" latinLnBrk="0" hangingPunct="1">
        <a:spcBef>
          <a:spcPts val="6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8565" y="1676400"/>
            <a:ext cx="7878788" cy="5181600"/>
          </a:xfrm>
        </p:spPr>
        <p:txBody>
          <a:bodyPr>
            <a:noAutofit/>
          </a:bodyPr>
          <a:lstStyle/>
          <a:p>
            <a:pPr algn="ctr">
              <a:buNone/>
            </a:pPr>
            <a:r>
              <a:rPr lang="en-US" sz="3800" b="1" dirty="0" smtClean="0">
                <a:effectLst>
                  <a:outerShdw blurRad="50800" dist="38100" dir="2700000">
                    <a:srgbClr val="000000">
                      <a:alpha val="43000"/>
                    </a:srgbClr>
                  </a:outerShdw>
                </a:effectLst>
              </a:rPr>
              <a:t>The Declaration of Independence</a:t>
            </a:r>
          </a:p>
          <a:p>
            <a:pPr algn="ctr">
              <a:buNone/>
            </a:pPr>
            <a:r>
              <a:rPr lang="en-US" sz="2500" b="1" dirty="0" smtClean="0">
                <a:effectLst>
                  <a:outerShdw blurRad="50800" dist="38100" dir="2700000">
                    <a:srgbClr val="000000">
                      <a:alpha val="43000"/>
                    </a:srgbClr>
                  </a:outerShdw>
                </a:effectLst>
              </a:rPr>
              <a:t>“Laws of Nature and of Nature’s God”</a:t>
            </a:r>
          </a:p>
          <a:p>
            <a:pPr algn="ctr">
              <a:buNone/>
            </a:pPr>
            <a:r>
              <a:rPr lang="en-US" sz="2500" b="1" dirty="0" smtClean="0">
                <a:effectLst>
                  <a:outerShdw blurRad="50800" dist="38100" dir="2700000">
                    <a:srgbClr val="000000">
                      <a:alpha val="43000"/>
                    </a:srgbClr>
                  </a:outerShdw>
                </a:effectLst>
              </a:rPr>
              <a:t>“We hold these truths to be self-evident, that all men are created equal, that they are endowed by their Creator with certain unalienable Rights, that among these are Life, Liberty and the pursuit of Happiness.”</a:t>
            </a:r>
          </a:p>
          <a:p>
            <a:pPr algn="ctr">
              <a:buNone/>
            </a:pPr>
            <a:r>
              <a:rPr lang="en-US" sz="3200" b="1" dirty="0" smtClean="0">
                <a:effectLst>
                  <a:outerShdw blurRad="50800" dist="38100" dir="2700000">
                    <a:srgbClr val="000000">
                      <a:alpha val="43000"/>
                    </a:srgbClr>
                  </a:outerShdw>
                </a:effectLst>
              </a:rPr>
              <a:t>Unalienable (Inalienable)</a:t>
            </a:r>
          </a:p>
          <a:p>
            <a:pPr algn="ctr">
              <a:buNone/>
            </a:pPr>
            <a:r>
              <a:rPr lang="en-US" sz="2500" b="1" dirty="0" smtClean="0">
                <a:effectLst>
                  <a:outerShdw blurRad="50800" dist="38100" dir="2700000">
                    <a:srgbClr val="000000">
                      <a:alpha val="43000"/>
                    </a:srgbClr>
                  </a:outerShdw>
                </a:effectLst>
              </a:rPr>
              <a:t>“unable to be taken away from or given away by the possessor” (</a:t>
            </a:r>
            <a:r>
              <a:rPr lang="en-US" sz="2500" b="1" i="1" dirty="0" smtClean="0">
                <a:effectLst>
                  <a:outerShdw blurRad="50800" dist="38100" dir="2700000">
                    <a:srgbClr val="000000">
                      <a:alpha val="43000"/>
                    </a:srgbClr>
                  </a:outerShdw>
                </a:effectLst>
              </a:rPr>
              <a:t>New Oxford American Dictionary</a:t>
            </a:r>
            <a:r>
              <a:rPr lang="en-US" sz="2500" b="1" dirty="0" smtClean="0">
                <a:effectLst>
                  <a:outerShdw blurRad="50800" dist="38100" dir="2700000">
                    <a:srgbClr val="000000">
                      <a:alpha val="43000"/>
                    </a:srgbClr>
                  </a:outerShdw>
                </a:effectLst>
              </a:rPr>
              <a:t>).</a:t>
            </a:r>
            <a:endParaRPr lang="en-US" sz="29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9" name="Freeform 8"/>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strVal val="#ppt_w*0.70"/>
                                          </p:val>
                                        </p:tav>
                                        <p:tav tm="100000">
                                          <p:val>
                                            <p:strVal val="#ppt_w"/>
                                          </p:val>
                                        </p:tav>
                                      </p:tavLst>
                                    </p:anim>
                                    <p:anim calcmode="lin" valueType="num">
                                      <p:cBhvr>
                                        <p:cTn id="8" dur="1000" fill="hold"/>
                                        <p:tgtEl>
                                          <p:spTgt spid="2"/>
                                        </p:tgtEl>
                                        <p:attrNameLst>
                                          <p:attrName>ppt_h</p:attrName>
                                        </p:attrNameLst>
                                      </p:cBhvr>
                                      <p:tavLst>
                                        <p:tav tm="0">
                                          <p:val>
                                            <p:strVal val="#ppt_h"/>
                                          </p:val>
                                        </p:tav>
                                        <p:tav tm="100000">
                                          <p:val>
                                            <p:strVal val="#ppt_h"/>
                                          </p:val>
                                        </p:tav>
                                      </p:tavLst>
                                    </p:anim>
                                    <p:animEffect transition="in" filter="fade">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36"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Rights are “authority” or “power” one has over things. </a:t>
            </a:r>
          </a:p>
          <a:p>
            <a:pPr lvl="1">
              <a:lnSpc>
                <a:spcPct val="90000"/>
              </a:lnSpc>
              <a:spcBef>
                <a:spcPts val="0"/>
              </a:spcBef>
              <a:spcAft>
                <a:spcPts val="600"/>
              </a:spcAft>
            </a:pPr>
            <a:r>
              <a:rPr lang="en-US" sz="2300" b="1" dirty="0" smtClean="0">
                <a:effectLst>
                  <a:outerShdw blurRad="50800" dist="38100" dir="2700000">
                    <a:srgbClr val="000000">
                      <a:alpha val="43000"/>
                    </a:srgbClr>
                  </a:outerShdw>
                </a:effectLst>
              </a:rPr>
              <a:t>God gives man “power to eat of” the labor of his hands as a “gift of God” (Eccl. 5:19). </a:t>
            </a:r>
          </a:p>
          <a:p>
            <a:pPr lvl="1">
              <a:lnSpc>
                <a:spcPct val="90000"/>
              </a:lnSpc>
              <a:spcBef>
                <a:spcPts val="0"/>
              </a:spcBef>
              <a:spcAft>
                <a:spcPts val="600"/>
              </a:spcAft>
            </a:pPr>
            <a:r>
              <a:rPr lang="en-US" sz="2300" b="1" dirty="0" smtClean="0">
                <a:effectLst>
                  <a:outerShdw blurRad="50800" dist="38100" dir="2700000">
                    <a:srgbClr val="000000">
                      <a:alpha val="43000"/>
                    </a:srgbClr>
                  </a:outerShdw>
                </a:effectLst>
              </a:rPr>
              <a:t>One is to exercise “power over his own will” (1 Cor. 7:37).</a:t>
            </a:r>
          </a:p>
          <a:p>
            <a:pPr lvl="1">
              <a:lnSpc>
                <a:spcPct val="90000"/>
              </a:lnSpc>
              <a:spcBef>
                <a:spcPts val="0"/>
              </a:spcBef>
              <a:spcAft>
                <a:spcPts val="600"/>
              </a:spcAft>
            </a:pPr>
            <a:r>
              <a:rPr lang="en-US" sz="2300" b="1" dirty="0" smtClean="0">
                <a:effectLst>
                  <a:outerShdw blurRad="50800" dist="38100" dir="2700000">
                    <a:srgbClr val="000000">
                      <a:alpha val="43000"/>
                    </a:srgbClr>
                  </a:outerShdw>
                </a:effectLst>
              </a:rPr>
              <a:t> Although Paul had the “power” to have a wife or receive support from churches (1 Cor. 9:4-6, KJV), he did not “use this authority” (GLT) lest he hinder the “gospel of Christ” (1 Cor. 9:12,). </a:t>
            </a:r>
          </a:p>
          <a:p>
            <a:pPr lvl="1">
              <a:lnSpc>
                <a:spcPct val="90000"/>
              </a:lnSpc>
              <a:spcBef>
                <a:spcPts val="0"/>
              </a:spcBef>
              <a:spcAft>
                <a:spcPts val="600"/>
              </a:spcAft>
            </a:pPr>
            <a:r>
              <a:rPr lang="en-US" sz="2300" b="1" dirty="0" smtClean="0">
                <a:effectLst>
                  <a:outerShdw blurRad="50800" dist="38100" dir="2700000">
                    <a:srgbClr val="000000">
                      <a:alpha val="43000"/>
                    </a:srgbClr>
                  </a:outerShdw>
                </a:effectLst>
              </a:rPr>
              <a:t>“There is no authority except from God” (Rom. 13:1b).</a:t>
            </a:r>
            <a:r>
              <a:rPr lang="en-US" b="1" dirty="0" smtClean="0">
                <a:effectLst>
                  <a:outerShdw blurRad="50800" dist="38100" dir="2700000">
                    <a:srgbClr val="000000">
                      <a:alpha val="43000"/>
                    </a:srgbClr>
                  </a:outerShdw>
                </a:effectLst>
              </a:rPr>
              <a:t> </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This is true of civil authority and personal rights—true rights are only derived from God.  </a:t>
            </a:r>
          </a:p>
          <a:p>
            <a:pPr algn="ctr">
              <a:lnSpc>
                <a:spcPct val="90000"/>
              </a:lnSpc>
              <a:spcBef>
                <a:spcPts val="0"/>
              </a:spcBef>
              <a:spcAft>
                <a:spcPts val="600"/>
              </a:spcAft>
              <a:buNone/>
            </a:pPr>
            <a:endParaRPr lang="en-US"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sz="3000" b="1" dirty="0" smtClean="0">
                <a:effectLst>
                  <a:outerShdw blurRad="50800" dist="38100" dir="2700000">
                    <a:srgbClr val="000000">
                      <a:alpha val="43000"/>
                    </a:srgbClr>
                  </a:outerShdw>
                </a:effectLst>
              </a:rPr>
              <a:t>How are these rights known?</a:t>
            </a:r>
            <a:r>
              <a:rPr lang="en-US" b="1" dirty="0" smtClean="0">
                <a:effectLst>
                  <a:outerShdw blurRad="50800" dist="38100" dir="2700000">
                    <a:srgbClr val="000000">
                      <a:alpha val="43000"/>
                    </a:srgbClr>
                  </a:outerShdw>
                </a:effectLst>
              </a:rPr>
              <a:t> </a:t>
            </a:r>
          </a:p>
          <a:p>
            <a:pPr lvl="1">
              <a:lnSpc>
                <a:spcPct val="90000"/>
              </a:lnSpc>
              <a:spcBef>
                <a:spcPts val="0"/>
              </a:spcBef>
              <a:spcAft>
                <a:spcPts val="600"/>
              </a:spcAft>
            </a:pPr>
            <a:r>
              <a:rPr lang="en-US" sz="2500" b="1" dirty="0" smtClean="0">
                <a:effectLst>
                  <a:outerShdw blurRad="50800" dist="38100" dir="2700000">
                    <a:srgbClr val="000000">
                      <a:alpha val="43000"/>
                    </a:srgbClr>
                  </a:outerShdw>
                </a:effectLst>
              </a:rPr>
              <a:t>“Ordinances” over the heavens and the earth (Job 38:33; Ps. 119:90-91)</a:t>
            </a:r>
          </a:p>
          <a:p>
            <a:pPr lvl="1">
              <a:lnSpc>
                <a:spcPct val="90000"/>
              </a:lnSpc>
              <a:spcBef>
                <a:spcPts val="0"/>
              </a:spcBef>
              <a:spcAft>
                <a:spcPts val="600"/>
              </a:spcAft>
            </a:pPr>
            <a:r>
              <a:rPr lang="en-US" sz="2500" b="1" dirty="0" smtClean="0">
                <a:effectLst>
                  <a:outerShdw blurRad="50800" dist="38100" dir="2700000">
                    <a:srgbClr val="000000">
                      <a:alpha val="43000"/>
                    </a:srgbClr>
                  </a:outerShdw>
                </a:effectLst>
              </a:rPr>
              <a:t>“The way of man is not in himself; It is not in man who walks to direct his own steps” (Jer. 10:23). </a:t>
            </a:r>
          </a:p>
          <a:p>
            <a:pPr lvl="1">
              <a:lnSpc>
                <a:spcPct val="90000"/>
              </a:lnSpc>
              <a:spcBef>
                <a:spcPts val="0"/>
              </a:spcBef>
              <a:spcAft>
                <a:spcPts val="600"/>
              </a:spcAft>
            </a:pPr>
            <a:r>
              <a:rPr lang="en-US" sz="2500" b="1" dirty="0" smtClean="0">
                <a:effectLst>
                  <a:outerShdw blurRad="50800" dist="38100" dir="2700000">
                    <a:srgbClr val="000000">
                      <a:alpha val="43000"/>
                    </a:srgbClr>
                  </a:outerShdw>
                </a:effectLst>
              </a:rPr>
              <a:t>Man’s steps must be directed by God’s word (Ps. 119:133).</a:t>
            </a:r>
          </a:p>
          <a:p>
            <a:pPr lvl="1">
              <a:lnSpc>
                <a:spcPct val="90000"/>
              </a:lnSpc>
              <a:spcBef>
                <a:spcPts val="0"/>
              </a:spcBef>
              <a:spcAft>
                <a:spcPts val="600"/>
              </a:spcAft>
            </a:pPr>
            <a:r>
              <a:rPr lang="en-US" sz="2500" b="1" dirty="0" smtClean="0">
                <a:effectLst>
                  <a:outerShdw blurRad="50800" dist="38100" dir="2700000">
                    <a:srgbClr val="000000">
                      <a:alpha val="43000"/>
                    </a:srgbClr>
                  </a:outerShdw>
                </a:effectLst>
              </a:rPr>
              <a:t>Through “God-breathed” Scripture (NIV) one is “equipped for every good work” (2 Tim. 3:16-17, NKJV). </a:t>
            </a:r>
          </a:p>
          <a:p>
            <a:pPr algn="ctr">
              <a:lnSpc>
                <a:spcPct val="90000"/>
              </a:lnSpc>
              <a:spcBef>
                <a:spcPts val="0"/>
              </a:spcBef>
              <a:spcAft>
                <a:spcPts val="600"/>
              </a:spcAft>
              <a:buNone/>
            </a:pPr>
            <a:r>
              <a:rPr lang="en-US" sz="2600" b="1" dirty="0" smtClean="0">
                <a:effectLst>
                  <a:outerShdw blurRad="50800" dist="38100" dir="2700000">
                    <a:srgbClr val="000000">
                      <a:alpha val="43000"/>
                    </a:srgbClr>
                  </a:outerShdw>
                </a:effectLst>
              </a:rPr>
              <a:t>Any concept of “natural law” is only true if it conforms to God’s revealed law.</a:t>
            </a:r>
            <a:r>
              <a:rPr lang="en-US" b="1" dirty="0" smtClean="0">
                <a:effectLst>
                  <a:outerShdw blurRad="50800" dist="38100" dir="2700000">
                    <a:srgbClr val="000000">
                      <a:alpha val="43000"/>
                    </a:srgbClr>
                  </a:outerShdw>
                </a:effectLst>
              </a:rPr>
              <a:t> </a:t>
            </a:r>
          </a:p>
          <a:p>
            <a:pPr algn="ctr">
              <a:lnSpc>
                <a:spcPct val="90000"/>
              </a:lnSpc>
              <a:spcBef>
                <a:spcPts val="0"/>
              </a:spcBef>
              <a:spcAft>
                <a:spcPts val="600"/>
              </a:spcAft>
              <a:buNone/>
            </a:pPr>
            <a:endParaRPr lang="en-US"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 calcmode="lin" valueType="num">
                                      <p:cBhvr>
                                        <p:cTn id="42" dur="1000" fill="hold"/>
                                        <p:tgtEl>
                                          <p:spTgt spid="3">
                                            <p:txEl>
                                              <p:pRg st="6" end="6"/>
                                            </p:txEl>
                                          </p:spTgt>
                                        </p:tgtEl>
                                        <p:attrNameLst>
                                          <p:attrName>ppt_w</p:attrName>
                                        </p:attrNameLst>
                                      </p:cBhvr>
                                      <p:tavLst>
                                        <p:tav tm="0">
                                          <p:val>
                                            <p:strVal val="#ppt_w*0.70"/>
                                          </p:val>
                                        </p:tav>
                                        <p:tav tm="100000">
                                          <p:val>
                                            <p:strVal val="#ppt_w"/>
                                          </p:val>
                                        </p:tav>
                                      </p:tavLst>
                                    </p:anim>
                                    <p:anim calcmode="lin" valueType="num">
                                      <p:cBhvr>
                                        <p:cTn id="43"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 Does God’s law grant</a:t>
            </a:r>
            <a:r>
              <a:rPr lang="en-US" b="1" i="1" dirty="0" smtClean="0">
                <a:effectLst>
                  <a:outerShdw blurRad="50800" dist="38100" dir="2700000">
                    <a:srgbClr val="000000">
                      <a:alpha val="43000"/>
                    </a:srgbClr>
                  </a:outerShdw>
                </a:effectLst>
              </a:rPr>
              <a:t> inalienable</a:t>
            </a:r>
            <a:r>
              <a:rPr lang="en-US" b="1" dirty="0" smtClean="0">
                <a:effectLst>
                  <a:outerShdw blurRad="50800" dist="38100" dir="2700000">
                    <a:srgbClr val="000000">
                      <a:alpha val="43000"/>
                    </a:srgbClr>
                  </a:outerShdw>
                </a:effectLst>
              </a:rPr>
              <a:t> rights? </a:t>
            </a:r>
          </a:p>
          <a:p>
            <a:pPr>
              <a:lnSpc>
                <a:spcPct val="90000"/>
              </a:lnSpc>
              <a:spcBef>
                <a:spcPts val="0"/>
              </a:spcBef>
              <a:spcAft>
                <a:spcPts val="600"/>
              </a:spcAft>
            </a:pPr>
            <a:r>
              <a:rPr lang="en-US" sz="2300" b="1" dirty="0" smtClean="0">
                <a:effectLst>
                  <a:outerShdw blurRad="50800" dist="38100" dir="2700000">
                    <a:srgbClr val="000000">
                      <a:alpha val="43000"/>
                    </a:srgbClr>
                  </a:outerShdw>
                </a:effectLst>
              </a:rPr>
              <a:t>There are obligations to God that can’t be surrendered. “We must obey God rather than men” (Acts 5:29, NASB). </a:t>
            </a:r>
          </a:p>
          <a:p>
            <a:pPr>
              <a:lnSpc>
                <a:spcPct val="90000"/>
              </a:lnSpc>
              <a:spcBef>
                <a:spcPts val="0"/>
              </a:spcBef>
              <a:spcAft>
                <a:spcPts val="600"/>
              </a:spcAft>
            </a:pPr>
            <a:r>
              <a:rPr lang="en-US" sz="2300" b="1" dirty="0" smtClean="0">
                <a:effectLst>
                  <a:outerShdw blurRad="50800" dist="38100" dir="2700000">
                    <a:srgbClr val="000000">
                      <a:alpha val="43000"/>
                    </a:srgbClr>
                  </a:outerShdw>
                </a:effectLst>
              </a:rPr>
              <a:t>Higher divine law supersedes any power that others (even civil government) exercise over us. </a:t>
            </a:r>
          </a:p>
          <a:p>
            <a:pPr>
              <a:lnSpc>
                <a:spcPct val="90000"/>
              </a:lnSpc>
              <a:spcBef>
                <a:spcPts val="0"/>
              </a:spcBef>
              <a:spcAft>
                <a:spcPts val="600"/>
              </a:spcAft>
            </a:pPr>
            <a:r>
              <a:rPr lang="en-US" sz="2300" b="1" dirty="0" smtClean="0">
                <a:effectLst>
                  <a:outerShdw blurRad="50800" dist="38100" dir="2700000">
                    <a:srgbClr val="000000">
                      <a:alpha val="43000"/>
                    </a:srgbClr>
                  </a:outerShdw>
                </a:effectLst>
              </a:rPr>
              <a:t>Each person must act based upon the dictates of personal conscience. Paul taught, “whatever is not from faith is sin” (Rom. 14:23b, NKJV). </a:t>
            </a:r>
          </a:p>
          <a:p>
            <a:pPr>
              <a:lnSpc>
                <a:spcPct val="90000"/>
              </a:lnSpc>
              <a:spcBef>
                <a:spcPts val="0"/>
              </a:spcBef>
              <a:spcAft>
                <a:spcPts val="600"/>
              </a:spcAft>
            </a:pPr>
            <a:r>
              <a:rPr lang="en-US" sz="2300" b="1" dirty="0" smtClean="0">
                <a:effectLst>
                  <a:outerShdw blurRad="50800" dist="38100" dir="2700000">
                    <a:srgbClr val="000000">
                      <a:alpha val="43000"/>
                    </a:srgbClr>
                  </a:outerShdw>
                </a:effectLst>
              </a:rPr>
              <a:t>While it is always wrong to act contrary to our conscience, if our conscience is not properly trained by Scripture we can condemn ourselves by acting contrary to God’s law (Rom. 14</a:t>
            </a:r>
            <a:r>
              <a:rPr lang="en-US" sz="2300" b="1" smtClean="0">
                <a:effectLst>
                  <a:outerShdw blurRad="50800" dist="38100" dir="2700000">
                    <a:srgbClr val="000000">
                      <a:alpha val="43000"/>
                    </a:srgbClr>
                  </a:outerShdw>
                </a:effectLst>
              </a:rPr>
              <a:t>:</a:t>
            </a:r>
            <a:r>
              <a:rPr lang="en-US" sz="2300" b="1" smtClean="0">
                <a:effectLst>
                  <a:outerShdw blurRad="50800" dist="38100" dir="2700000">
                    <a:srgbClr val="000000">
                      <a:alpha val="43000"/>
                    </a:srgbClr>
                  </a:outerShdw>
                </a:effectLst>
              </a:rPr>
              <a:t>22b; </a:t>
            </a:r>
            <a:r>
              <a:rPr lang="en-US" sz="2300" b="1" dirty="0" smtClean="0">
                <a:effectLst>
                  <a:outerShdw blurRad="50800" dist="38100" dir="2700000">
                    <a:srgbClr val="000000">
                      <a:alpha val="43000"/>
                    </a:srgbClr>
                  </a:outerShdw>
                </a:effectLst>
              </a:rPr>
              <a:t>cf. Acts 23:1). </a:t>
            </a:r>
          </a:p>
          <a:p>
            <a:pPr algn="ctr">
              <a:lnSpc>
                <a:spcPct val="90000"/>
              </a:lnSpc>
              <a:spcBef>
                <a:spcPts val="0"/>
              </a:spcBef>
              <a:spcAft>
                <a:spcPts val="600"/>
              </a:spcAft>
              <a:buNone/>
            </a:pPr>
            <a:endParaRPr lang="en-US" sz="23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Liberty is a relative right.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Paul taught, “Where the Spirit of the Lord is, there is liberty” (2 Cor. 3:17) and James called the Law of Christ, “the perfect law of liberty” (Jas. 1:25).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This addresses freedom from sin and the burdens of the Old Law.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If one has the right to act on the dictates of conscience there is an inalienable right to freewill. However, that does not mean we have an inalienable right to liberty in all areas of our lives.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Paul commanded, “Let every soul be subject to the governing authorities” (Rom. 13:1a).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The Bible does not teach individual sovereignty. All souls have obligations to others and to the government that is over them. </a:t>
            </a:r>
            <a:endParaRPr lang="en-US" sz="22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1000"/>
                                        <p:tgtEl>
                                          <p:spTgt spid="3">
                                            <p:txEl>
                                              <p:pRg st="6" end="6"/>
                                            </p:txEl>
                                          </p:spTgt>
                                        </p:tgtEl>
                                      </p:cBhvr>
                                    </p:animEffect>
                                    <p:anim calcmode="lin" valueType="num">
                                      <p:cBhvr>
                                        <p:cTn id="43"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Liberty can be limited based on behavior or economic need.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When Paul was arrested, he defended his own innocence (Acts 25:7), but didn’t object to the right of the government to restrict his liberty.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When Paul taught on slavery (an institution in ancient times built on financial need or victory in battle rather than race) he did not condemn masters for restricting the liberty of slaves. He taught proper behavior servants and masters should practice (Eph. 6:5-9; Col. 3:22-4:1; 1 Tim. 6:1-2; Titus 2:9-10; 1 Pet. 2:18-20).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Employee-employer relationship demands the surrender of a measure of personal liberty to meet our obligations on the job.</a:t>
            </a:r>
            <a:endParaRPr lang="en-US" sz="22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Liberty can be limited based on behavior or economic need.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A Christian must be willing to surrender some rights for the good of others (Rom. 14:21; 1 Cor. 8:13).</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A Christian must endure mistreatment in certain cases (Matt. 5:39-42; 1 Cor. 6:7)</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In other cases a Christian he has the right to flee from persecution (Matt. 10:23).</a:t>
            </a:r>
            <a:endParaRPr lang="en-US" sz="22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Does government establish or grant rights?</a:t>
            </a:r>
          </a:p>
          <a:p>
            <a:pPr>
              <a:lnSpc>
                <a:spcPct val="90000"/>
              </a:lnSpc>
              <a:spcBef>
                <a:spcPts val="0"/>
              </a:spcBef>
              <a:spcAft>
                <a:spcPts val="600"/>
              </a:spcAft>
            </a:pPr>
            <a:r>
              <a:rPr lang="en-US" b="1" dirty="0" smtClean="0">
                <a:effectLst>
                  <a:outerShdw blurRad="50800" dist="38100" dir="2700000">
                    <a:srgbClr val="000000">
                      <a:alpha val="43000"/>
                    </a:srgbClr>
                  </a:outerShdw>
                </a:effectLst>
              </a:rPr>
              <a:t>If there is no authority except from God, civil authority does not grant or establish rights—it is its duty to uphold principles God has revealed (Rom. 13:17). </a:t>
            </a:r>
          </a:p>
          <a:p>
            <a:pPr>
              <a:lnSpc>
                <a:spcPct val="90000"/>
              </a:lnSpc>
              <a:spcBef>
                <a:spcPts val="0"/>
              </a:spcBef>
              <a:spcAft>
                <a:spcPts val="600"/>
              </a:spcAft>
            </a:pPr>
            <a:r>
              <a:rPr lang="en-US" b="1" dirty="0" smtClean="0">
                <a:effectLst>
                  <a:outerShdw blurRad="50800" dist="38100" dir="2700000">
                    <a:srgbClr val="000000">
                      <a:alpha val="43000"/>
                    </a:srgbClr>
                  </a:outerShdw>
                </a:effectLst>
              </a:rPr>
              <a:t>The right to life should be upheld by civil authority (1 Tim. 2:1-2)</a:t>
            </a:r>
          </a:p>
          <a:p>
            <a:pPr>
              <a:lnSpc>
                <a:spcPct val="90000"/>
              </a:lnSpc>
              <a:spcBef>
                <a:spcPts val="0"/>
              </a:spcBef>
              <a:spcAft>
                <a:spcPts val="600"/>
              </a:spcAft>
            </a:pPr>
            <a:r>
              <a:rPr lang="en-US" b="1" dirty="0" smtClean="0">
                <a:effectLst>
                  <a:outerShdw blurRad="50800" dist="38100" dir="2700000">
                    <a:srgbClr val="000000">
                      <a:alpha val="43000"/>
                    </a:srgbClr>
                  </a:outerShdw>
                </a:effectLst>
              </a:rPr>
              <a:t>Behavior can require the forfeiture of this right (Acts 25:11). </a:t>
            </a:r>
          </a:p>
          <a:p>
            <a:pPr>
              <a:lnSpc>
                <a:spcPct val="90000"/>
              </a:lnSpc>
              <a:spcBef>
                <a:spcPts val="0"/>
              </a:spcBef>
              <a:spcAft>
                <a:spcPts val="600"/>
              </a:spcAft>
            </a:pPr>
            <a:r>
              <a:rPr lang="en-US" b="1" dirty="0" smtClean="0">
                <a:effectLst>
                  <a:outerShdw blurRad="50800" dist="38100" dir="2700000">
                    <a:srgbClr val="000000">
                      <a:alpha val="43000"/>
                    </a:srgbClr>
                  </a:outerShdw>
                </a:effectLst>
              </a:rPr>
              <a:t>Government has the right to take life in punishment for wrong-doing (cf. Rom. 13:4), but it must act with justice and impartiality in doing so (Deut. 16:19). </a:t>
            </a:r>
            <a:endParaRPr lang="en-US" sz="22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Effect transition="in" filter="fade">
                                      <p:cBhvr>
                                        <p:cTn id="35" dur="1000"/>
                                        <p:tgtEl>
                                          <p:spTgt spid="3">
                                            <p:txEl>
                                              <p:pRg st="5" end="5"/>
                                            </p:txEl>
                                          </p:spTgt>
                                        </p:tgtEl>
                                      </p:cBhvr>
                                    </p:animEffect>
                                    <p:anim calcmode="lin" valueType="num">
                                      <p:cBhvr>
                                        <p:cTn id="3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762" y="1676400"/>
            <a:ext cx="8454571" cy="5181600"/>
          </a:xfrm>
        </p:spPr>
        <p:txBody>
          <a:bodyPr>
            <a:noAutofit/>
          </a:bodyPr>
          <a:lstStyle/>
          <a:p>
            <a:pPr algn="ctr">
              <a:spcAft>
                <a:spcPts val="600"/>
              </a:spcAft>
              <a:buNone/>
            </a:pPr>
            <a:r>
              <a:rPr lang="en-US" sz="3800" b="1" dirty="0" smtClean="0">
                <a:effectLst>
                  <a:outerShdw blurRad="50800" dist="38100" dir="2700000">
                    <a:srgbClr val="000000">
                      <a:alpha val="43000"/>
                    </a:srgbClr>
                  </a:outerShdw>
                </a:effectLst>
              </a:rPr>
              <a:t>The Biblical Foundation of Rights</a:t>
            </a:r>
          </a:p>
          <a:p>
            <a:pPr algn="ctr">
              <a:lnSpc>
                <a:spcPct val="90000"/>
              </a:lnSpc>
              <a:spcBef>
                <a:spcPts val="0"/>
              </a:spcBef>
              <a:spcAft>
                <a:spcPts val="600"/>
              </a:spcAft>
              <a:buNone/>
            </a:pPr>
            <a:r>
              <a:rPr lang="en-US" b="1" dirty="0" smtClean="0">
                <a:effectLst>
                  <a:outerShdw blurRad="50800" dist="38100" dir="2700000">
                    <a:srgbClr val="000000">
                      <a:alpha val="43000"/>
                    </a:srgbClr>
                  </a:outerShdw>
                </a:effectLst>
              </a:rPr>
              <a:t>Is it our right to pursue happiness?</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As the Bible teaches it, happiness comes as a consequence of serving God (Ps. 146:5; Prov. 29:18), but any right to pursue it must be conditioned upon obedience to divine law.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There is no right to pursue whatever makes us happy if it does not conform to God’s law. </a:t>
            </a:r>
          </a:p>
          <a:p>
            <a:pPr>
              <a:lnSpc>
                <a:spcPct val="90000"/>
              </a:lnSpc>
              <a:spcBef>
                <a:spcPts val="0"/>
              </a:spcBef>
              <a:spcAft>
                <a:spcPts val="600"/>
              </a:spcAft>
            </a:pPr>
            <a:r>
              <a:rPr lang="en-US" sz="2200" b="1" dirty="0" smtClean="0">
                <a:effectLst>
                  <a:outerShdw blurRad="50800" dist="38100" dir="2700000">
                    <a:srgbClr val="000000">
                      <a:alpha val="43000"/>
                    </a:srgbClr>
                  </a:outerShdw>
                </a:effectLst>
              </a:rPr>
              <a:t>God promises contentment and happiness in obedience to Him, but does not set personal happiness as the ultimate goal of life (cf. 1 Pet. 5:10)</a:t>
            </a:r>
            <a:endParaRPr lang="en-US" sz="2200" b="1" dirty="0">
              <a:effectLst>
                <a:outerShdw blurRad="50800" dist="38100" dir="2700000">
                  <a:srgbClr val="000000">
                    <a:alpha val="43000"/>
                  </a:srgbClr>
                </a:outerShdw>
              </a:effectLst>
            </a:endParaRPr>
          </a:p>
        </p:txBody>
      </p:sp>
      <p:sp>
        <p:nvSpPr>
          <p:cNvPr id="2" name="Title 1"/>
          <p:cNvSpPr>
            <a:spLocks noGrp="1"/>
          </p:cNvSpPr>
          <p:nvPr>
            <p:ph type="title"/>
          </p:nvPr>
        </p:nvSpPr>
        <p:spPr>
          <a:xfrm>
            <a:off x="641350" y="107576"/>
            <a:ext cx="4728936" cy="1310062"/>
          </a:xfrm>
        </p:spPr>
        <p:txBody>
          <a:bodyPr>
            <a:normAutofit/>
          </a:bodyPr>
          <a:lstStyle/>
          <a:p>
            <a:pPr>
              <a:lnSpc>
                <a:spcPct val="80000"/>
              </a:lnSpc>
            </a:pPr>
            <a:r>
              <a:rPr lang="en-US" b="1" dirty="0" smtClean="0">
                <a:effectLst>
                  <a:outerShdw blurRad="50800" dist="38100" dir="2700000">
                    <a:srgbClr val="000000">
                      <a:alpha val="43000"/>
                    </a:srgbClr>
                  </a:outerShdw>
                </a:effectLst>
              </a:rPr>
              <a:t>The Foundation of Our Rights</a:t>
            </a:r>
            <a:endParaRPr lang="en-US" b="1" dirty="0">
              <a:effectLst>
                <a:outerShdw blurRad="50800" dist="38100" dir="2700000">
                  <a:srgbClr val="000000">
                    <a:alpha val="43000"/>
                  </a:srgbClr>
                </a:outerShdw>
              </a:effectLst>
            </a:endParaRPr>
          </a:p>
        </p:txBody>
      </p:sp>
      <p:pic>
        <p:nvPicPr>
          <p:cNvPr id="6" name="Picture 5" descr="aHR0cDovL3d3dy5saXZlc2NpZW5jZS5jb20vaW1hZ2VzL2kvMDAwLzA1Ni82OTEvb3JpZ2luYWwvZGVjbGFyYXRpb24tb2YtaW5kZXBlbmRlbmNlLmpwZw==.jpg"/>
          <p:cNvPicPr>
            <a:picLocks noChangeAspect="1"/>
          </p:cNvPicPr>
          <p:nvPr/>
        </p:nvPicPr>
        <p:blipFill>
          <a:blip r:embed="rId2"/>
          <a:srcRect b="36111"/>
          <a:stretch>
            <a:fillRect/>
          </a:stretch>
        </p:blipFill>
        <p:spPr>
          <a:xfrm>
            <a:off x="5566960" y="1"/>
            <a:ext cx="3577039" cy="1525588"/>
          </a:xfrm>
          <a:prstGeom prst="rect">
            <a:avLst/>
          </a:prstGeom>
        </p:spPr>
      </p:pic>
      <p:sp>
        <p:nvSpPr>
          <p:cNvPr id="5" name="Freeform 4"/>
          <p:cNvSpPr/>
          <p:nvPr/>
        </p:nvSpPr>
        <p:spPr>
          <a:xfrm>
            <a:off x="280416" y="1525588"/>
            <a:ext cx="8558784" cy="0"/>
          </a:xfrm>
          <a:custGeom>
            <a:avLst/>
            <a:gdLst>
              <a:gd name="connsiteX0" fmla="*/ 0 w 8592671"/>
              <a:gd name="connsiteY0" fmla="*/ 0 h 0"/>
              <a:gd name="connsiteX1" fmla="*/ 8592671 w 8592671"/>
              <a:gd name="connsiteY1" fmla="*/ 0 h 0"/>
            </a:gdLst>
            <a:ahLst/>
            <a:cxnLst>
              <a:cxn ang="0">
                <a:pos x="connsiteX0" y="connsiteY0"/>
              </a:cxn>
              <a:cxn ang="0">
                <a:pos x="connsiteX1" y="connsiteY1"/>
              </a:cxn>
            </a:cxnLst>
            <a:rect l="l" t="t" r="r" b="b"/>
            <a:pathLst>
              <a:path w="8592671">
                <a:moveTo>
                  <a:pt x="0" y="0"/>
                </a:moveTo>
                <a:lnTo>
                  <a:pt x="8592671" y="0"/>
                </a:lnTo>
              </a:path>
            </a:pathLst>
          </a:custGeom>
          <a:ln w="3175">
            <a:solidFill>
              <a:schemeClr val="tx1">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hibit">
  <a:themeElements>
    <a:clrScheme name="Exhibit">
      <a:dk1>
        <a:sysClr val="windowText" lastClr="000000"/>
      </a:dk1>
      <a:lt1>
        <a:sysClr val="window" lastClr="FFFFFF"/>
      </a:lt1>
      <a:dk2>
        <a:srgbClr val="1C3264"/>
      </a:dk2>
      <a:lt2>
        <a:srgbClr val="CCCCCC"/>
      </a:lt2>
      <a:accent1>
        <a:srgbClr val="3399FF"/>
      </a:accent1>
      <a:accent2>
        <a:srgbClr val="69FFFF"/>
      </a:accent2>
      <a:accent3>
        <a:srgbClr val="CCFF33"/>
      </a:accent3>
      <a:accent4>
        <a:srgbClr val="3333FF"/>
      </a:accent4>
      <a:accent5>
        <a:srgbClr val="9933FF"/>
      </a:accent5>
      <a:accent6>
        <a:srgbClr val="FF33FF"/>
      </a:accent6>
      <a:hlink>
        <a:srgbClr val="6699FF"/>
      </a:hlink>
      <a:folHlink>
        <a:srgbClr val="9999CC"/>
      </a:folHlink>
    </a:clrScheme>
    <a:fontScheme name="Exhibit">
      <a:majorFont>
        <a:latin typeface="Corbel"/>
        <a:ea typeface=""/>
        <a:cs typeface=""/>
        <a:font script="Jpan" typeface="ＭＳ Ｐゴシック"/>
      </a:majorFont>
      <a:minorFont>
        <a:latin typeface="Corbel"/>
        <a:ea typeface=""/>
        <a:cs typeface=""/>
        <a:font script="Jpan" typeface="ＭＳ Ｐゴシック"/>
      </a:minorFont>
    </a:fontScheme>
    <a:fmtScheme name="Exhibit">
      <a:fillStyleLst>
        <a:solidFill>
          <a:schemeClr val="phClr"/>
        </a:solidFill>
        <a:gradFill rotWithShape="1">
          <a:gsLst>
            <a:gs pos="0">
              <a:schemeClr val="phClr">
                <a:tint val="100000"/>
                <a:shade val="50000"/>
                <a:satMod val="110000"/>
                <a:lumMod val="70000"/>
              </a:schemeClr>
            </a:gs>
            <a:gs pos="50000">
              <a:schemeClr val="phClr">
                <a:tint val="80000"/>
                <a:satMod val="135000"/>
              </a:schemeClr>
            </a:gs>
            <a:gs pos="100000">
              <a:schemeClr val="phClr">
                <a:tint val="30000"/>
                <a:satMod val="150000"/>
              </a:schemeClr>
            </a:gs>
          </a:gsLst>
          <a:lin ang="16200000" scaled="1"/>
        </a:gradFill>
        <a:gradFill rotWithShape="1">
          <a:gsLst>
            <a:gs pos="0">
              <a:schemeClr val="phClr">
                <a:shade val="50000"/>
                <a:satMod val="110000"/>
                <a:lumMod val="70000"/>
              </a:schemeClr>
            </a:gs>
            <a:gs pos="65000">
              <a:schemeClr val="phClr">
                <a:shade val="90000"/>
                <a:satMod val="200000"/>
                <a:lumMod val="110000"/>
              </a:schemeClr>
            </a:gs>
            <a:gs pos="100000">
              <a:schemeClr val="phClr">
                <a:tint val="90000"/>
                <a:shade val="100000"/>
                <a:satMod val="250000"/>
                <a:lumMod val="150000"/>
              </a:schemeClr>
            </a:gs>
          </a:gsLst>
          <a:lin ang="16200000" scaled="1"/>
        </a:gradFill>
      </a:fillStyleLst>
      <a:lnStyleLst>
        <a:ln w="31750" cap="flat" cmpd="sng" algn="ctr">
          <a:solidFill>
            <a:schemeClr val="phClr">
              <a:satMod val="105000"/>
            </a:schemeClr>
          </a:solidFill>
          <a:prstDash val="solid"/>
        </a:ln>
        <a:ln w="50800" cap="flat" cmpd="sng" algn="ctr">
          <a:solidFill>
            <a:schemeClr val="phClr">
              <a:alpha val="95000"/>
            </a:schemeClr>
          </a:solidFill>
          <a:prstDash val="solid"/>
        </a:ln>
        <a:ln w="50800" cap="flat" cmpd="sng" algn="ctr">
          <a:solidFill>
            <a:schemeClr val="phClr">
              <a:alpha val="90000"/>
            </a:schemeClr>
          </a:solidFill>
          <a:prstDash val="solid"/>
        </a:ln>
      </a:lnStyleLst>
      <a:effectStyleLst>
        <a:effectStyle>
          <a:effectLst/>
        </a:effectStyle>
        <a:effectStyle>
          <a:effectLst>
            <a:reflection blurRad="12700" stA="25000" endPos="15000" dist="50800" dir="5400000" sy="-100000" rotWithShape="0"/>
          </a:effectLst>
        </a:effectStyle>
        <a:effectStyle>
          <a:effectLst>
            <a:innerShdw blurRad="76200" dist="25400" dir="5400000">
              <a:srgbClr val="FFFFFF">
                <a:alpha val="50000"/>
              </a:srgbClr>
            </a:innerShdw>
            <a:outerShdw blurRad="254000" dist="254000" dir="5400000" sx="90000" sy="-30000" rotWithShape="0">
              <a:srgbClr val="000000">
                <a:alpha val="25000"/>
              </a:srgbClr>
            </a:outerShdw>
          </a:effectLst>
          <a:scene3d>
            <a:camera prst="orthographicFront">
              <a:rot lat="0" lon="0" rev="0"/>
            </a:camera>
            <a:lightRig rig="twoPt" dir="t">
              <a:rot lat="0" lon="0" rev="54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70000"/>
                <a:satMod val="120000"/>
                <a:lumMod val="30000"/>
              </a:schemeClr>
              <a:schemeClr val="phClr">
                <a:tint val="70000"/>
                <a:satMod val="500000"/>
                <a:lumMod val="5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Exhibit.thmx</Template>
  <TotalTime>117</TotalTime>
  <Words>1194</Words>
  <Application>Microsoft Macintosh PowerPoint</Application>
  <PresentationFormat>On-screen Show (4:3)</PresentationFormat>
  <Paragraphs>62</Paragraphs>
  <Slides>9</Slides>
  <Notes>0</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Exhibit</vt:lpstr>
      <vt:lpstr>The Foundation of Our Rights</vt:lpstr>
      <vt:lpstr>The Foundation of Our Rights</vt:lpstr>
      <vt:lpstr>The Foundation of Our Rights</vt:lpstr>
      <vt:lpstr>The Foundation of Our Rights</vt:lpstr>
      <vt:lpstr>The Foundation of Our Rights</vt:lpstr>
      <vt:lpstr>The Foundation of Our Rights</vt:lpstr>
      <vt:lpstr>The Foundation of Our Rights</vt:lpstr>
      <vt:lpstr>The Foundation of Our Rights</vt:lpstr>
      <vt:lpstr>The Foundation of Our Rights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Foundation of Our Rights</dc:title>
  <dc:creator>Kyle Pope</dc:creator>
  <cp:lastModifiedBy>Kyle Pope</cp:lastModifiedBy>
  <cp:revision>6</cp:revision>
  <dcterms:created xsi:type="dcterms:W3CDTF">2017-09-03T22:42:55Z</dcterms:created>
  <dcterms:modified xsi:type="dcterms:W3CDTF">2017-09-03T22:44:49Z</dcterms:modified>
</cp:coreProperties>
</file>